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77" r:id="rId3"/>
    <p:sldId id="256" r:id="rId4"/>
    <p:sldId id="257" r:id="rId5"/>
    <p:sldId id="259" r:id="rId6"/>
    <p:sldId id="260" r:id="rId7"/>
    <p:sldId id="261" r:id="rId8"/>
    <p:sldId id="262" r:id="rId9"/>
    <p:sldId id="263" r:id="rId10"/>
    <p:sldId id="279" r:id="rId11"/>
    <p:sldId id="280" r:id="rId12"/>
    <p:sldId id="264" r:id="rId13"/>
    <p:sldId id="278" r:id="rId14"/>
    <p:sldId id="265" r:id="rId15"/>
    <p:sldId id="266" r:id="rId16"/>
    <p:sldId id="267" r:id="rId17"/>
    <p:sldId id="268" r:id="rId18"/>
    <p:sldId id="269" r:id="rId19"/>
    <p:sldId id="270" r:id="rId20"/>
    <p:sldId id="271" r:id="rId21"/>
    <p:sldId id="272"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DE7885-591D-4F76-9AB4-09BF2980452D}" v="596" dt="2024-10-26T17:49:47.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shita mali" userId="03f78c0013ef2bfa" providerId="LiveId" clId="{6CDE7885-591D-4F76-9AB4-09BF2980452D}"/>
    <pc:docChg chg="undo custSel addSld delSld modSld">
      <pc:chgData name="vikshita mali" userId="03f78c0013ef2bfa" providerId="LiveId" clId="{6CDE7885-591D-4F76-9AB4-09BF2980452D}" dt="2024-11-12T09:30:49.524" v="1782" actId="478"/>
      <pc:docMkLst>
        <pc:docMk/>
      </pc:docMkLst>
      <pc:sldChg chg="modSp mod">
        <pc:chgData name="vikshita mali" userId="03f78c0013ef2bfa" providerId="LiveId" clId="{6CDE7885-591D-4F76-9AB4-09BF2980452D}" dt="2024-11-05T09:34:01.395" v="1769" actId="14100"/>
        <pc:sldMkLst>
          <pc:docMk/>
          <pc:sldMk cId="3897691650" sldId="256"/>
        </pc:sldMkLst>
        <pc:picChg chg="mod modCrop">
          <ac:chgData name="vikshita mali" userId="03f78c0013ef2bfa" providerId="LiveId" clId="{6CDE7885-591D-4F76-9AB4-09BF2980452D}" dt="2024-11-05T09:34:01.395" v="1769" actId="14100"/>
          <ac:picMkLst>
            <pc:docMk/>
            <pc:sldMk cId="3897691650" sldId="256"/>
            <ac:picMk id="5" creationId="{D1BFE3EE-69D1-346D-242F-63DD852C0AEE}"/>
          </ac:picMkLst>
        </pc:picChg>
      </pc:sldChg>
      <pc:sldChg chg="addSp delSp modSp mod">
        <pc:chgData name="vikshita mali" userId="03f78c0013ef2bfa" providerId="LiveId" clId="{6CDE7885-591D-4F76-9AB4-09BF2980452D}" dt="2024-10-26T12:14:03.627" v="7" actId="14100"/>
        <pc:sldMkLst>
          <pc:docMk/>
          <pc:sldMk cId="4028822048" sldId="257"/>
        </pc:sldMkLst>
        <pc:spChg chg="del">
          <ac:chgData name="vikshita mali" userId="03f78c0013ef2bfa" providerId="LiveId" clId="{6CDE7885-591D-4F76-9AB4-09BF2980452D}" dt="2024-10-26T12:13:22.778" v="0" actId="931"/>
          <ac:spMkLst>
            <pc:docMk/>
            <pc:sldMk cId="4028822048" sldId="257"/>
            <ac:spMk id="3" creationId="{E0BCA174-CB6A-04EF-10CE-491DAFD5254C}"/>
          </ac:spMkLst>
        </pc:spChg>
        <pc:picChg chg="add mod">
          <ac:chgData name="vikshita mali" userId="03f78c0013ef2bfa" providerId="LiveId" clId="{6CDE7885-591D-4F76-9AB4-09BF2980452D}" dt="2024-10-26T12:14:03.627" v="7" actId="14100"/>
          <ac:picMkLst>
            <pc:docMk/>
            <pc:sldMk cId="4028822048" sldId="257"/>
            <ac:picMk id="5" creationId="{5A8E7CE0-09C4-262C-EE0C-52F29A76F9BB}"/>
          </ac:picMkLst>
        </pc:picChg>
      </pc:sldChg>
      <pc:sldChg chg="addSp delSp modSp mod">
        <pc:chgData name="vikshita mali" userId="03f78c0013ef2bfa" providerId="LiveId" clId="{6CDE7885-591D-4F76-9AB4-09BF2980452D}" dt="2024-11-12T09:30:49.524" v="1782" actId="478"/>
        <pc:sldMkLst>
          <pc:docMk/>
          <pc:sldMk cId="123411439" sldId="258"/>
        </pc:sldMkLst>
        <pc:spChg chg="del">
          <ac:chgData name="vikshita mali" userId="03f78c0013ef2bfa" providerId="LiveId" clId="{6CDE7885-591D-4F76-9AB4-09BF2980452D}" dt="2024-10-26T16:39:23.996" v="640" actId="931"/>
          <ac:spMkLst>
            <pc:docMk/>
            <pc:sldMk cId="123411439" sldId="258"/>
            <ac:spMk id="3" creationId="{B75F7804-71DB-8112-DBCF-A3F8C9820261}"/>
          </ac:spMkLst>
        </pc:spChg>
        <pc:spChg chg="add del mod">
          <ac:chgData name="vikshita mali" userId="03f78c0013ef2bfa" providerId="LiveId" clId="{6CDE7885-591D-4F76-9AB4-09BF2980452D}" dt="2024-11-12T09:30:08.649" v="1774" actId="478"/>
          <ac:spMkLst>
            <pc:docMk/>
            <pc:sldMk cId="123411439" sldId="258"/>
            <ac:spMk id="4" creationId="{7DC6A694-AE22-69F6-F669-5FB343ADFD1F}"/>
          </ac:spMkLst>
        </pc:spChg>
        <pc:spChg chg="add del mod">
          <ac:chgData name="vikshita mali" userId="03f78c0013ef2bfa" providerId="LiveId" clId="{6CDE7885-591D-4F76-9AB4-09BF2980452D}" dt="2024-11-12T09:30:47.585" v="1780" actId="478"/>
          <ac:spMkLst>
            <pc:docMk/>
            <pc:sldMk cId="123411439" sldId="258"/>
            <ac:spMk id="8" creationId="{2BB4B8F6-8A64-322C-3B86-4E102E1A2E0A}"/>
          </ac:spMkLst>
        </pc:spChg>
        <pc:picChg chg="add del mod">
          <ac:chgData name="vikshita mali" userId="03f78c0013ef2bfa" providerId="LiveId" clId="{6CDE7885-591D-4F76-9AB4-09BF2980452D}" dt="2024-11-12T09:30:47.585" v="1780" actId="478"/>
          <ac:picMkLst>
            <pc:docMk/>
            <pc:sldMk cId="123411439" sldId="258"/>
            <ac:picMk id="5" creationId="{0E7FB9C7-9A43-578F-A3D7-7553DF25DC74}"/>
          </ac:picMkLst>
        </pc:picChg>
        <pc:picChg chg="add del mod">
          <ac:chgData name="vikshita mali" userId="03f78c0013ef2bfa" providerId="LiveId" clId="{6CDE7885-591D-4F76-9AB4-09BF2980452D}" dt="2024-11-12T09:30:48.829" v="1781" actId="478"/>
          <ac:picMkLst>
            <pc:docMk/>
            <pc:sldMk cId="123411439" sldId="258"/>
            <ac:picMk id="7" creationId="{3236AFF7-9179-0F1A-91EF-15B75E6DED2F}"/>
          </ac:picMkLst>
        </pc:picChg>
        <pc:picChg chg="add del mod">
          <ac:chgData name="vikshita mali" userId="03f78c0013ef2bfa" providerId="LiveId" clId="{6CDE7885-591D-4F76-9AB4-09BF2980452D}" dt="2024-11-12T09:30:49.524" v="1782" actId="478"/>
          <ac:picMkLst>
            <pc:docMk/>
            <pc:sldMk cId="123411439" sldId="258"/>
            <ac:picMk id="9" creationId="{80AAB277-559F-E361-7C64-9C02DE7D2EF0}"/>
          </ac:picMkLst>
        </pc:picChg>
      </pc:sldChg>
      <pc:sldChg chg="addSp delSp modSp new mod">
        <pc:chgData name="vikshita mali" userId="03f78c0013ef2bfa" providerId="LiveId" clId="{6CDE7885-591D-4F76-9AB4-09BF2980452D}" dt="2024-10-26T13:26:36.114" v="71" actId="14100"/>
        <pc:sldMkLst>
          <pc:docMk/>
          <pc:sldMk cId="2036041584" sldId="259"/>
        </pc:sldMkLst>
        <pc:spChg chg="mod">
          <ac:chgData name="vikshita mali" userId="03f78c0013ef2bfa" providerId="LiveId" clId="{6CDE7885-591D-4F76-9AB4-09BF2980452D}" dt="2024-10-26T13:24:17.399" v="60" actId="20577"/>
          <ac:spMkLst>
            <pc:docMk/>
            <pc:sldMk cId="2036041584" sldId="259"/>
            <ac:spMk id="2" creationId="{6C8A15BC-4EAF-3577-EE8E-AA59DB5F10FE}"/>
          </ac:spMkLst>
        </pc:spChg>
        <pc:spChg chg="del">
          <ac:chgData name="vikshita mali" userId="03f78c0013ef2bfa" providerId="LiveId" clId="{6CDE7885-591D-4F76-9AB4-09BF2980452D}" dt="2024-10-26T13:22:44.940" v="11" actId="931"/>
          <ac:spMkLst>
            <pc:docMk/>
            <pc:sldMk cId="2036041584" sldId="259"/>
            <ac:spMk id="3" creationId="{E4D2DA6C-5D6E-0CDD-6CC3-B582ED1E260C}"/>
          </ac:spMkLst>
        </pc:spChg>
        <pc:picChg chg="add mod">
          <ac:chgData name="vikshita mali" userId="03f78c0013ef2bfa" providerId="LiveId" clId="{6CDE7885-591D-4F76-9AB4-09BF2980452D}" dt="2024-10-26T13:26:36.114" v="71" actId="14100"/>
          <ac:picMkLst>
            <pc:docMk/>
            <pc:sldMk cId="2036041584" sldId="259"/>
            <ac:picMk id="5" creationId="{0A7A224B-A714-BC2C-FEE8-9F742BB1A99F}"/>
          </ac:picMkLst>
        </pc:picChg>
        <pc:picChg chg="add mod">
          <ac:chgData name="vikshita mali" userId="03f78c0013ef2bfa" providerId="LiveId" clId="{6CDE7885-591D-4F76-9AB4-09BF2980452D}" dt="2024-10-26T13:26:15.145" v="67" actId="1076"/>
          <ac:picMkLst>
            <pc:docMk/>
            <pc:sldMk cId="2036041584" sldId="259"/>
            <ac:picMk id="7" creationId="{38E4797D-3272-D780-B0C7-C494DEBE68D9}"/>
          </ac:picMkLst>
        </pc:picChg>
      </pc:sldChg>
      <pc:sldChg chg="addSp delSp modSp new mod">
        <pc:chgData name="vikshita mali" userId="03f78c0013ef2bfa" providerId="LiveId" clId="{6CDE7885-591D-4F76-9AB4-09BF2980452D}" dt="2024-10-26T13:57:39.965" v="244" actId="1076"/>
        <pc:sldMkLst>
          <pc:docMk/>
          <pc:sldMk cId="2330562837" sldId="260"/>
        </pc:sldMkLst>
        <pc:spChg chg="del">
          <ac:chgData name="vikshita mali" userId="03f78c0013ef2bfa" providerId="LiveId" clId="{6CDE7885-591D-4F76-9AB4-09BF2980452D}" dt="2024-10-26T13:27:19.254" v="72" actId="931"/>
          <ac:spMkLst>
            <pc:docMk/>
            <pc:sldMk cId="2330562837" sldId="260"/>
            <ac:spMk id="3" creationId="{FCA8DAEF-F0A2-0F2E-4ADF-007EBC2FBF5A}"/>
          </ac:spMkLst>
        </pc:spChg>
        <pc:spChg chg="add del mod">
          <ac:chgData name="vikshita mali" userId="03f78c0013ef2bfa" providerId="LiveId" clId="{6CDE7885-591D-4F76-9AB4-09BF2980452D}" dt="2024-10-26T13:27:54.117" v="77" actId="931"/>
          <ac:spMkLst>
            <pc:docMk/>
            <pc:sldMk cId="2330562837" sldId="260"/>
            <ac:spMk id="7" creationId="{B065A12C-B019-5431-D366-DEC28371315C}"/>
          </ac:spMkLst>
        </pc:spChg>
        <pc:picChg chg="add del mod">
          <ac:chgData name="vikshita mali" userId="03f78c0013ef2bfa" providerId="LiveId" clId="{6CDE7885-591D-4F76-9AB4-09BF2980452D}" dt="2024-10-26T13:27:34.438" v="76" actId="478"/>
          <ac:picMkLst>
            <pc:docMk/>
            <pc:sldMk cId="2330562837" sldId="260"/>
            <ac:picMk id="5" creationId="{4971EFB0-1283-3366-82A6-D99A7C380FFB}"/>
          </ac:picMkLst>
        </pc:picChg>
        <pc:picChg chg="add mod">
          <ac:chgData name="vikshita mali" userId="03f78c0013ef2bfa" providerId="LiveId" clId="{6CDE7885-591D-4F76-9AB4-09BF2980452D}" dt="2024-10-26T13:57:20.507" v="240" actId="14100"/>
          <ac:picMkLst>
            <pc:docMk/>
            <pc:sldMk cId="2330562837" sldId="260"/>
            <ac:picMk id="9" creationId="{CD0C71F9-109D-AE4C-5499-821AC206979A}"/>
          </ac:picMkLst>
        </pc:picChg>
        <pc:picChg chg="add mod">
          <ac:chgData name="vikshita mali" userId="03f78c0013ef2bfa" providerId="LiveId" clId="{6CDE7885-591D-4F76-9AB4-09BF2980452D}" dt="2024-10-26T13:57:39.965" v="244" actId="1076"/>
          <ac:picMkLst>
            <pc:docMk/>
            <pc:sldMk cId="2330562837" sldId="260"/>
            <ac:picMk id="10" creationId="{2AA87BE7-6E5A-A20A-4489-75CFBF3E0272}"/>
          </ac:picMkLst>
        </pc:picChg>
      </pc:sldChg>
      <pc:sldChg chg="addSp delSp modSp new mod">
        <pc:chgData name="vikshita mali" userId="03f78c0013ef2bfa" providerId="LiveId" clId="{6CDE7885-591D-4F76-9AB4-09BF2980452D}" dt="2024-10-26T13:58:12.060" v="250"/>
        <pc:sldMkLst>
          <pc:docMk/>
          <pc:sldMk cId="2529532892" sldId="261"/>
        </pc:sldMkLst>
        <pc:spChg chg="del">
          <ac:chgData name="vikshita mali" userId="03f78c0013ef2bfa" providerId="LiveId" clId="{6CDE7885-591D-4F76-9AB4-09BF2980452D}" dt="2024-10-26T13:31:06.422" v="88" actId="931"/>
          <ac:spMkLst>
            <pc:docMk/>
            <pc:sldMk cId="2529532892" sldId="261"/>
            <ac:spMk id="3" creationId="{EEE02902-8CDA-1DA6-98B8-2132A65760D6}"/>
          </ac:spMkLst>
        </pc:spChg>
        <pc:spChg chg="add del mod">
          <ac:chgData name="vikshita mali" userId="03f78c0013ef2bfa" providerId="LiveId" clId="{6CDE7885-591D-4F76-9AB4-09BF2980452D}" dt="2024-10-26T13:57:55.738" v="248" actId="20577"/>
          <ac:spMkLst>
            <pc:docMk/>
            <pc:sldMk cId="2529532892" sldId="261"/>
            <ac:spMk id="6" creationId="{464D3EF5-B7B1-D27E-CA80-F5815D2F30AF}"/>
          </ac:spMkLst>
        </pc:spChg>
        <pc:picChg chg="add mod">
          <ac:chgData name="vikshita mali" userId="03f78c0013ef2bfa" providerId="LiveId" clId="{6CDE7885-591D-4F76-9AB4-09BF2980452D}" dt="2024-10-26T13:58:04.296" v="249" actId="1076"/>
          <ac:picMkLst>
            <pc:docMk/>
            <pc:sldMk cId="2529532892" sldId="261"/>
            <ac:picMk id="5" creationId="{46BDA9BF-1F3E-5D3A-1758-777AE375BA58}"/>
          </ac:picMkLst>
        </pc:picChg>
        <pc:picChg chg="add mod">
          <ac:chgData name="vikshita mali" userId="03f78c0013ef2bfa" providerId="LiveId" clId="{6CDE7885-591D-4F76-9AB4-09BF2980452D}" dt="2024-10-26T13:58:12.060" v="250"/>
          <ac:picMkLst>
            <pc:docMk/>
            <pc:sldMk cId="2529532892" sldId="261"/>
            <ac:picMk id="7" creationId="{D7868354-FC11-09FB-6B8A-CE52C2FC79FE}"/>
          </ac:picMkLst>
        </pc:picChg>
      </pc:sldChg>
      <pc:sldChg chg="addSp delSp modSp new mod">
        <pc:chgData name="vikshita mali" userId="03f78c0013ef2bfa" providerId="LiveId" clId="{6CDE7885-591D-4F76-9AB4-09BF2980452D}" dt="2024-10-26T13:54:23.096" v="165" actId="14100"/>
        <pc:sldMkLst>
          <pc:docMk/>
          <pc:sldMk cId="1466070528" sldId="262"/>
        </pc:sldMkLst>
        <pc:spChg chg="mod">
          <ac:chgData name="vikshita mali" userId="03f78c0013ef2bfa" providerId="LiveId" clId="{6CDE7885-591D-4F76-9AB4-09BF2980452D}" dt="2024-10-26T13:53:57.328" v="160" actId="115"/>
          <ac:spMkLst>
            <pc:docMk/>
            <pc:sldMk cId="1466070528" sldId="262"/>
            <ac:spMk id="2" creationId="{349BA46F-FD2A-8571-330A-4CA222849146}"/>
          </ac:spMkLst>
        </pc:spChg>
        <pc:spChg chg="del">
          <ac:chgData name="vikshita mali" userId="03f78c0013ef2bfa" providerId="LiveId" clId="{6CDE7885-591D-4F76-9AB4-09BF2980452D}" dt="2024-10-26T13:53:15.192" v="134" actId="931"/>
          <ac:spMkLst>
            <pc:docMk/>
            <pc:sldMk cId="1466070528" sldId="262"/>
            <ac:spMk id="3" creationId="{E6110C77-2CD2-E97A-C338-892E89426593}"/>
          </ac:spMkLst>
        </pc:spChg>
        <pc:picChg chg="add mod">
          <ac:chgData name="vikshita mali" userId="03f78c0013ef2bfa" providerId="LiveId" clId="{6CDE7885-591D-4F76-9AB4-09BF2980452D}" dt="2024-10-26T13:54:23.096" v="165" actId="14100"/>
          <ac:picMkLst>
            <pc:docMk/>
            <pc:sldMk cId="1466070528" sldId="262"/>
            <ac:picMk id="5" creationId="{189B3E19-2041-2531-866D-A4172FA7EF81}"/>
          </ac:picMkLst>
        </pc:picChg>
        <pc:picChg chg="add mod">
          <ac:chgData name="vikshita mali" userId="03f78c0013ef2bfa" providerId="LiveId" clId="{6CDE7885-591D-4F76-9AB4-09BF2980452D}" dt="2024-10-26T13:54:18.337" v="164" actId="1076"/>
          <ac:picMkLst>
            <pc:docMk/>
            <pc:sldMk cId="1466070528" sldId="262"/>
            <ac:picMk id="6" creationId="{C45E24FA-4660-5AD8-B035-9109E99845A5}"/>
          </ac:picMkLst>
        </pc:picChg>
      </pc:sldChg>
      <pc:sldChg chg="addSp modSp new mod">
        <pc:chgData name="vikshita mali" userId="03f78c0013ef2bfa" providerId="LiveId" clId="{6CDE7885-591D-4F76-9AB4-09BF2980452D}" dt="2024-10-26T14:10:30.683" v="327" actId="14100"/>
        <pc:sldMkLst>
          <pc:docMk/>
          <pc:sldMk cId="1015630322" sldId="263"/>
        </pc:sldMkLst>
        <pc:spChg chg="mod">
          <ac:chgData name="vikshita mali" userId="03f78c0013ef2bfa" providerId="LiveId" clId="{6CDE7885-591D-4F76-9AB4-09BF2980452D}" dt="2024-10-26T14:08:49.676" v="306" actId="115"/>
          <ac:spMkLst>
            <pc:docMk/>
            <pc:sldMk cId="1015630322" sldId="263"/>
            <ac:spMk id="2" creationId="{719713D5-935B-905F-475D-6586236192B7}"/>
          </ac:spMkLst>
        </pc:spChg>
        <pc:spChg chg="mod">
          <ac:chgData name="vikshita mali" userId="03f78c0013ef2bfa" providerId="LiveId" clId="{6CDE7885-591D-4F76-9AB4-09BF2980452D}" dt="2024-10-26T14:09:42.399" v="316" actId="20577"/>
          <ac:spMkLst>
            <pc:docMk/>
            <pc:sldMk cId="1015630322" sldId="263"/>
            <ac:spMk id="3" creationId="{0DB2442C-B2ED-250A-5F58-96EC70D216BE}"/>
          </ac:spMkLst>
        </pc:spChg>
        <pc:picChg chg="add mod">
          <ac:chgData name="vikshita mali" userId="03f78c0013ef2bfa" providerId="LiveId" clId="{6CDE7885-591D-4F76-9AB4-09BF2980452D}" dt="2024-10-26T14:09:01.015" v="308" actId="1076"/>
          <ac:picMkLst>
            <pc:docMk/>
            <pc:sldMk cId="1015630322" sldId="263"/>
            <ac:picMk id="4" creationId="{A3B7D270-F29B-C296-2217-E357F6502C1C}"/>
          </ac:picMkLst>
        </pc:picChg>
        <pc:picChg chg="add mod">
          <ac:chgData name="vikshita mali" userId="03f78c0013ef2bfa" providerId="LiveId" clId="{6CDE7885-591D-4F76-9AB4-09BF2980452D}" dt="2024-10-26T14:10:30.683" v="327" actId="14100"/>
          <ac:picMkLst>
            <pc:docMk/>
            <pc:sldMk cId="1015630322" sldId="263"/>
            <ac:picMk id="6" creationId="{88366CDC-D93B-2779-09C3-D116CBFE2DF5}"/>
          </ac:picMkLst>
        </pc:picChg>
      </pc:sldChg>
      <pc:sldChg chg="addSp delSp modSp new mod">
        <pc:chgData name="vikshita mali" userId="03f78c0013ef2bfa" providerId="LiveId" clId="{6CDE7885-591D-4F76-9AB4-09BF2980452D}" dt="2024-10-26T14:15:57.342" v="365" actId="1076"/>
        <pc:sldMkLst>
          <pc:docMk/>
          <pc:sldMk cId="3652111625" sldId="264"/>
        </pc:sldMkLst>
        <pc:spChg chg="del">
          <ac:chgData name="vikshita mali" userId="03f78c0013ef2bfa" providerId="LiveId" clId="{6CDE7885-591D-4F76-9AB4-09BF2980452D}" dt="2024-10-26T14:11:51.551" v="328" actId="931"/>
          <ac:spMkLst>
            <pc:docMk/>
            <pc:sldMk cId="3652111625" sldId="264"/>
            <ac:spMk id="3" creationId="{B5A599C3-BDD8-99EB-30C0-AC6E3128CC1D}"/>
          </ac:spMkLst>
        </pc:spChg>
        <pc:picChg chg="add mod">
          <ac:chgData name="vikshita mali" userId="03f78c0013ef2bfa" providerId="LiveId" clId="{6CDE7885-591D-4F76-9AB4-09BF2980452D}" dt="2024-10-26T14:15:34.122" v="363" actId="14100"/>
          <ac:picMkLst>
            <pc:docMk/>
            <pc:sldMk cId="3652111625" sldId="264"/>
            <ac:picMk id="5" creationId="{F8D26357-505D-98AE-C66F-92CB692E5D33}"/>
          </ac:picMkLst>
        </pc:picChg>
        <pc:picChg chg="add mod">
          <ac:chgData name="vikshita mali" userId="03f78c0013ef2bfa" providerId="LiveId" clId="{6CDE7885-591D-4F76-9AB4-09BF2980452D}" dt="2024-10-26T14:15:57.342" v="365" actId="1076"/>
          <ac:picMkLst>
            <pc:docMk/>
            <pc:sldMk cId="3652111625" sldId="264"/>
            <ac:picMk id="7" creationId="{C3AB24FA-6B83-8367-F270-985EDA2CFD72}"/>
          </ac:picMkLst>
        </pc:picChg>
        <pc:picChg chg="add mod">
          <ac:chgData name="vikshita mali" userId="03f78c0013ef2bfa" providerId="LiveId" clId="{6CDE7885-591D-4F76-9AB4-09BF2980452D}" dt="2024-10-26T14:15:17.795" v="359" actId="1076"/>
          <ac:picMkLst>
            <pc:docMk/>
            <pc:sldMk cId="3652111625" sldId="264"/>
            <ac:picMk id="9" creationId="{D2AC4300-5E70-57B5-0512-17199FA0348E}"/>
          </ac:picMkLst>
        </pc:picChg>
      </pc:sldChg>
      <pc:sldChg chg="addSp delSp modSp new mod">
        <pc:chgData name="vikshita mali" userId="03f78c0013ef2bfa" providerId="LiveId" clId="{6CDE7885-591D-4F76-9AB4-09BF2980452D}" dt="2024-10-27T09:55:48.876" v="1645" actId="113"/>
        <pc:sldMkLst>
          <pc:docMk/>
          <pc:sldMk cId="95506071" sldId="265"/>
        </pc:sldMkLst>
        <pc:spChg chg="mod">
          <ac:chgData name="vikshita mali" userId="03f78c0013ef2bfa" providerId="LiveId" clId="{6CDE7885-591D-4F76-9AB4-09BF2980452D}" dt="2024-10-26T14:18:54.669" v="426" actId="313"/>
          <ac:spMkLst>
            <pc:docMk/>
            <pc:sldMk cId="95506071" sldId="265"/>
            <ac:spMk id="2" creationId="{5725AD28-EB04-9A73-C7C1-E665837D686E}"/>
          </ac:spMkLst>
        </pc:spChg>
        <pc:spChg chg="del">
          <ac:chgData name="vikshita mali" userId="03f78c0013ef2bfa" providerId="LiveId" clId="{6CDE7885-591D-4F76-9AB4-09BF2980452D}" dt="2024-10-26T14:16:33.163" v="366" actId="931"/>
          <ac:spMkLst>
            <pc:docMk/>
            <pc:sldMk cId="95506071" sldId="265"/>
            <ac:spMk id="3" creationId="{BE0C20FF-4AB2-9D3C-C42B-D4E2BBD175D1}"/>
          </ac:spMkLst>
        </pc:spChg>
        <pc:spChg chg="add mod">
          <ac:chgData name="vikshita mali" userId="03f78c0013ef2bfa" providerId="LiveId" clId="{6CDE7885-591D-4F76-9AB4-09BF2980452D}" dt="2024-10-27T09:55:48.876" v="1645" actId="113"/>
          <ac:spMkLst>
            <pc:docMk/>
            <pc:sldMk cId="95506071" sldId="265"/>
            <ac:spMk id="3" creationId="{F505FD17-5961-2F7D-FB7C-3F2DEB16DE23}"/>
          </ac:spMkLst>
        </pc:spChg>
        <pc:picChg chg="add mod">
          <ac:chgData name="vikshita mali" userId="03f78c0013ef2bfa" providerId="LiveId" clId="{6CDE7885-591D-4F76-9AB4-09BF2980452D}" dt="2024-10-26T14:18:40.082" v="425" actId="14100"/>
          <ac:picMkLst>
            <pc:docMk/>
            <pc:sldMk cId="95506071" sldId="265"/>
            <ac:picMk id="5" creationId="{CAB292DA-2F46-DB32-E19C-966130ABF52A}"/>
          </ac:picMkLst>
        </pc:picChg>
        <pc:picChg chg="add mod">
          <ac:chgData name="vikshita mali" userId="03f78c0013ef2bfa" providerId="LiveId" clId="{6CDE7885-591D-4F76-9AB4-09BF2980452D}" dt="2024-10-26T14:17:41.192" v="397"/>
          <ac:picMkLst>
            <pc:docMk/>
            <pc:sldMk cId="95506071" sldId="265"/>
            <ac:picMk id="6" creationId="{071A4E45-33A6-6031-7E02-EB1E53722197}"/>
          </ac:picMkLst>
        </pc:picChg>
      </pc:sldChg>
      <pc:sldChg chg="addSp delSp modSp new mod">
        <pc:chgData name="vikshita mali" userId="03f78c0013ef2bfa" providerId="LiveId" clId="{6CDE7885-591D-4F76-9AB4-09BF2980452D}" dt="2024-10-26T14:34:55.550" v="513" actId="14100"/>
        <pc:sldMkLst>
          <pc:docMk/>
          <pc:sldMk cId="1012534142" sldId="266"/>
        </pc:sldMkLst>
        <pc:spChg chg="mod">
          <ac:chgData name="vikshita mali" userId="03f78c0013ef2bfa" providerId="LiveId" clId="{6CDE7885-591D-4F76-9AB4-09BF2980452D}" dt="2024-10-26T14:20:35.739" v="474" actId="115"/>
          <ac:spMkLst>
            <pc:docMk/>
            <pc:sldMk cId="1012534142" sldId="266"/>
            <ac:spMk id="2" creationId="{28DD3C95-17A3-30DB-D865-9C2CEA39402B}"/>
          </ac:spMkLst>
        </pc:spChg>
        <pc:spChg chg="del">
          <ac:chgData name="vikshita mali" userId="03f78c0013ef2bfa" providerId="LiveId" clId="{6CDE7885-591D-4F76-9AB4-09BF2980452D}" dt="2024-10-26T14:19:45.593" v="427" actId="931"/>
          <ac:spMkLst>
            <pc:docMk/>
            <pc:sldMk cId="1012534142" sldId="266"/>
            <ac:spMk id="3" creationId="{5E3FDAF4-6BEC-B581-B133-C1CAAFED454C}"/>
          </ac:spMkLst>
        </pc:spChg>
        <pc:picChg chg="add mod">
          <ac:chgData name="vikshita mali" userId="03f78c0013ef2bfa" providerId="LiveId" clId="{6CDE7885-591D-4F76-9AB4-09BF2980452D}" dt="2024-10-26T14:34:55.550" v="513" actId="14100"/>
          <ac:picMkLst>
            <pc:docMk/>
            <pc:sldMk cId="1012534142" sldId="266"/>
            <ac:picMk id="5" creationId="{CEEB0F6E-BE95-F9AD-DE88-47AADFA0EEE0}"/>
          </ac:picMkLst>
        </pc:picChg>
        <pc:picChg chg="add mod">
          <ac:chgData name="vikshita mali" userId="03f78c0013ef2bfa" providerId="LiveId" clId="{6CDE7885-591D-4F76-9AB4-09BF2980452D}" dt="2024-10-26T14:26:21.904" v="475"/>
          <ac:picMkLst>
            <pc:docMk/>
            <pc:sldMk cId="1012534142" sldId="266"/>
            <ac:picMk id="6" creationId="{CC62EE23-E63D-8DFC-59EE-1709D1E26FD0}"/>
          </ac:picMkLst>
        </pc:picChg>
      </pc:sldChg>
      <pc:sldChg chg="addSp delSp modSp new mod">
        <pc:chgData name="vikshita mali" userId="03f78c0013ef2bfa" providerId="LiveId" clId="{6CDE7885-591D-4F76-9AB4-09BF2980452D}" dt="2024-10-26T14:31:53.216" v="500"/>
        <pc:sldMkLst>
          <pc:docMk/>
          <pc:sldMk cId="2511482394" sldId="267"/>
        </pc:sldMkLst>
        <pc:spChg chg="del">
          <ac:chgData name="vikshita mali" userId="03f78c0013ef2bfa" providerId="LiveId" clId="{6CDE7885-591D-4F76-9AB4-09BF2980452D}" dt="2024-10-26T14:29:56.403" v="483" actId="931"/>
          <ac:spMkLst>
            <pc:docMk/>
            <pc:sldMk cId="2511482394" sldId="267"/>
            <ac:spMk id="3" creationId="{DEC01D3E-FD7C-E203-B402-2372B135E785}"/>
          </ac:spMkLst>
        </pc:spChg>
        <pc:picChg chg="add mod">
          <ac:chgData name="vikshita mali" userId="03f78c0013ef2bfa" providerId="LiveId" clId="{6CDE7885-591D-4F76-9AB4-09BF2980452D}" dt="2024-10-26T14:31:44.010" v="499" actId="1076"/>
          <ac:picMkLst>
            <pc:docMk/>
            <pc:sldMk cId="2511482394" sldId="267"/>
            <ac:picMk id="5" creationId="{8728A33D-F306-AAB7-2101-2B802EE8578D}"/>
          </ac:picMkLst>
        </pc:picChg>
        <pc:picChg chg="add mod">
          <ac:chgData name="vikshita mali" userId="03f78c0013ef2bfa" providerId="LiveId" clId="{6CDE7885-591D-4F76-9AB4-09BF2980452D}" dt="2024-10-26T14:31:53.216" v="500"/>
          <ac:picMkLst>
            <pc:docMk/>
            <pc:sldMk cId="2511482394" sldId="267"/>
            <ac:picMk id="6" creationId="{B88D08B9-034B-EF91-84E6-364715EAE959}"/>
          </ac:picMkLst>
        </pc:picChg>
      </pc:sldChg>
      <pc:sldChg chg="addSp delSp modSp new mod">
        <pc:chgData name="vikshita mali" userId="03f78c0013ef2bfa" providerId="LiveId" clId="{6CDE7885-591D-4F76-9AB4-09BF2980452D}" dt="2024-10-26T14:34:10.601" v="512" actId="14100"/>
        <pc:sldMkLst>
          <pc:docMk/>
          <pc:sldMk cId="197773786" sldId="268"/>
        </pc:sldMkLst>
        <pc:spChg chg="del">
          <ac:chgData name="vikshita mali" userId="03f78c0013ef2bfa" providerId="LiveId" clId="{6CDE7885-591D-4F76-9AB4-09BF2980452D}" dt="2024-10-26T14:32:44.345" v="504" actId="931"/>
          <ac:spMkLst>
            <pc:docMk/>
            <pc:sldMk cId="197773786" sldId="268"/>
            <ac:spMk id="3" creationId="{1F45C37F-C9CD-9321-E46A-37F3DD17AF79}"/>
          </ac:spMkLst>
        </pc:spChg>
        <pc:picChg chg="add mod">
          <ac:chgData name="vikshita mali" userId="03f78c0013ef2bfa" providerId="LiveId" clId="{6CDE7885-591D-4F76-9AB4-09BF2980452D}" dt="2024-10-26T14:34:10.601" v="512" actId="14100"/>
          <ac:picMkLst>
            <pc:docMk/>
            <pc:sldMk cId="197773786" sldId="268"/>
            <ac:picMk id="5" creationId="{6CC08ADF-0C0A-A1F8-AD1A-ADAFA3BF0347}"/>
          </ac:picMkLst>
        </pc:picChg>
        <pc:picChg chg="add mod">
          <ac:chgData name="vikshita mali" userId="03f78c0013ef2bfa" providerId="LiveId" clId="{6CDE7885-591D-4F76-9AB4-09BF2980452D}" dt="2024-10-26T14:33:50.220" v="511"/>
          <ac:picMkLst>
            <pc:docMk/>
            <pc:sldMk cId="197773786" sldId="268"/>
            <ac:picMk id="6" creationId="{F0C06650-A866-DFE2-09BD-ABAC9847F3B6}"/>
          </ac:picMkLst>
        </pc:picChg>
      </pc:sldChg>
      <pc:sldChg chg="addSp delSp modSp new mod">
        <pc:chgData name="vikshita mali" userId="03f78c0013ef2bfa" providerId="LiveId" clId="{6CDE7885-591D-4F76-9AB4-09BF2980452D}" dt="2024-10-26T14:36:31.782" v="521"/>
        <pc:sldMkLst>
          <pc:docMk/>
          <pc:sldMk cId="3463655941" sldId="269"/>
        </pc:sldMkLst>
        <pc:spChg chg="del">
          <ac:chgData name="vikshita mali" userId="03f78c0013ef2bfa" providerId="LiveId" clId="{6CDE7885-591D-4F76-9AB4-09BF2980452D}" dt="2024-10-26T14:35:20.002" v="514" actId="931"/>
          <ac:spMkLst>
            <pc:docMk/>
            <pc:sldMk cId="3463655941" sldId="269"/>
            <ac:spMk id="3" creationId="{50707E5B-A7E3-5814-A6FA-D591E2559F0E}"/>
          </ac:spMkLst>
        </pc:spChg>
        <pc:picChg chg="add mod">
          <ac:chgData name="vikshita mali" userId="03f78c0013ef2bfa" providerId="LiveId" clId="{6CDE7885-591D-4F76-9AB4-09BF2980452D}" dt="2024-10-26T14:35:46.798" v="520" actId="14100"/>
          <ac:picMkLst>
            <pc:docMk/>
            <pc:sldMk cId="3463655941" sldId="269"/>
            <ac:picMk id="5" creationId="{F5484812-F3C1-D6E1-E0BD-FB35ADD9F282}"/>
          </ac:picMkLst>
        </pc:picChg>
        <pc:picChg chg="add mod">
          <ac:chgData name="vikshita mali" userId="03f78c0013ef2bfa" providerId="LiveId" clId="{6CDE7885-591D-4F76-9AB4-09BF2980452D}" dt="2024-10-26T14:36:31.782" v="521"/>
          <ac:picMkLst>
            <pc:docMk/>
            <pc:sldMk cId="3463655941" sldId="269"/>
            <ac:picMk id="6" creationId="{87B73B70-AFF7-9446-306C-50494FF7C816}"/>
          </ac:picMkLst>
        </pc:picChg>
      </pc:sldChg>
      <pc:sldChg chg="addSp delSp modSp new mod">
        <pc:chgData name="vikshita mali" userId="03f78c0013ef2bfa" providerId="LiveId" clId="{6CDE7885-591D-4F76-9AB4-09BF2980452D}" dt="2024-10-26T14:37:17.705" v="530"/>
        <pc:sldMkLst>
          <pc:docMk/>
          <pc:sldMk cId="2343740525" sldId="270"/>
        </pc:sldMkLst>
        <pc:spChg chg="del">
          <ac:chgData name="vikshita mali" userId="03f78c0013ef2bfa" providerId="LiveId" clId="{6CDE7885-591D-4F76-9AB4-09BF2980452D}" dt="2024-10-26T14:36:50.794" v="525" actId="931"/>
          <ac:spMkLst>
            <pc:docMk/>
            <pc:sldMk cId="2343740525" sldId="270"/>
            <ac:spMk id="3" creationId="{E85AD14F-1563-561F-15C7-D54445E711BD}"/>
          </ac:spMkLst>
        </pc:spChg>
        <pc:picChg chg="add mod">
          <ac:chgData name="vikshita mali" userId="03f78c0013ef2bfa" providerId="LiveId" clId="{6CDE7885-591D-4F76-9AB4-09BF2980452D}" dt="2024-10-26T14:37:06.656" v="529" actId="14100"/>
          <ac:picMkLst>
            <pc:docMk/>
            <pc:sldMk cId="2343740525" sldId="270"/>
            <ac:picMk id="5" creationId="{FF0AF2B6-4132-34E1-EB71-C04B5F7F4898}"/>
          </ac:picMkLst>
        </pc:picChg>
        <pc:picChg chg="add mod">
          <ac:chgData name="vikshita mali" userId="03f78c0013ef2bfa" providerId="LiveId" clId="{6CDE7885-591D-4F76-9AB4-09BF2980452D}" dt="2024-10-26T14:37:17.705" v="530"/>
          <ac:picMkLst>
            <pc:docMk/>
            <pc:sldMk cId="2343740525" sldId="270"/>
            <ac:picMk id="6" creationId="{6599219C-C47C-BD72-361F-550CE0A4011D}"/>
          </ac:picMkLst>
        </pc:picChg>
      </pc:sldChg>
      <pc:sldChg chg="addSp delSp modSp new mod">
        <pc:chgData name="vikshita mali" userId="03f78c0013ef2bfa" providerId="LiveId" clId="{6CDE7885-591D-4F76-9AB4-09BF2980452D}" dt="2024-10-26T16:04:23.418" v="614" actId="14100"/>
        <pc:sldMkLst>
          <pc:docMk/>
          <pc:sldMk cId="2224748122" sldId="271"/>
        </pc:sldMkLst>
        <pc:spChg chg="mod">
          <ac:chgData name="vikshita mali" userId="03f78c0013ef2bfa" providerId="LiveId" clId="{6CDE7885-591D-4F76-9AB4-09BF2980452D}" dt="2024-10-26T16:04:23.418" v="614" actId="14100"/>
          <ac:spMkLst>
            <pc:docMk/>
            <pc:sldMk cId="2224748122" sldId="271"/>
            <ac:spMk id="2" creationId="{1E94263F-75CA-3AEB-E9D9-FFC0CD2E82D6}"/>
          </ac:spMkLst>
        </pc:spChg>
        <pc:spChg chg="del">
          <ac:chgData name="vikshita mali" userId="03f78c0013ef2bfa" providerId="LiveId" clId="{6CDE7885-591D-4F76-9AB4-09BF2980452D}" dt="2024-10-26T14:37:36.730" v="531" actId="931"/>
          <ac:spMkLst>
            <pc:docMk/>
            <pc:sldMk cId="2224748122" sldId="271"/>
            <ac:spMk id="3" creationId="{3C57FEEA-EADA-A74D-3E1B-CA31B974E722}"/>
          </ac:spMkLst>
        </pc:spChg>
        <pc:picChg chg="add mod">
          <ac:chgData name="vikshita mali" userId="03f78c0013ef2bfa" providerId="LiveId" clId="{6CDE7885-591D-4F76-9AB4-09BF2980452D}" dt="2024-10-26T14:39:06.923" v="589" actId="1076"/>
          <ac:picMkLst>
            <pc:docMk/>
            <pc:sldMk cId="2224748122" sldId="271"/>
            <ac:picMk id="5" creationId="{668E3461-04A2-E8C3-A928-A27A5E1910F2}"/>
          </ac:picMkLst>
        </pc:picChg>
        <pc:picChg chg="add mod">
          <ac:chgData name="vikshita mali" userId="03f78c0013ef2bfa" providerId="LiveId" clId="{6CDE7885-591D-4F76-9AB4-09BF2980452D}" dt="2024-10-26T14:38:38.460" v="586"/>
          <ac:picMkLst>
            <pc:docMk/>
            <pc:sldMk cId="2224748122" sldId="271"/>
            <ac:picMk id="6" creationId="{C80CB997-62A8-4575-004D-39D4AE5E5FF9}"/>
          </ac:picMkLst>
        </pc:picChg>
      </pc:sldChg>
      <pc:sldChg chg="addSp delSp modSp new mod">
        <pc:chgData name="vikshita mali" userId="03f78c0013ef2bfa" providerId="LiveId" clId="{6CDE7885-591D-4F76-9AB4-09BF2980452D}" dt="2024-10-26T16:17:41.939" v="639" actId="14100"/>
        <pc:sldMkLst>
          <pc:docMk/>
          <pc:sldMk cId="606059295" sldId="272"/>
        </pc:sldMkLst>
        <pc:spChg chg="mod">
          <ac:chgData name="vikshita mali" userId="03f78c0013ef2bfa" providerId="LiveId" clId="{6CDE7885-591D-4F76-9AB4-09BF2980452D}" dt="2024-10-26T16:17:00.964" v="632" actId="20577"/>
          <ac:spMkLst>
            <pc:docMk/>
            <pc:sldMk cId="606059295" sldId="272"/>
            <ac:spMk id="2" creationId="{9987FF8D-D629-E22F-8CEE-8184CF11B6D2}"/>
          </ac:spMkLst>
        </pc:spChg>
        <pc:spChg chg="del mod">
          <ac:chgData name="vikshita mali" userId="03f78c0013ef2bfa" providerId="LiveId" clId="{6CDE7885-591D-4F76-9AB4-09BF2980452D}" dt="2024-10-26T16:17:18.003" v="634" actId="931"/>
          <ac:spMkLst>
            <pc:docMk/>
            <pc:sldMk cId="606059295" sldId="272"/>
            <ac:spMk id="3" creationId="{1EE45614-9EF8-378A-8929-485D090A8021}"/>
          </ac:spMkLst>
        </pc:spChg>
        <pc:picChg chg="add mod">
          <ac:chgData name="vikshita mali" userId="03f78c0013ef2bfa" providerId="LiveId" clId="{6CDE7885-591D-4F76-9AB4-09BF2980452D}" dt="2024-10-26T16:13:49.749" v="631"/>
          <ac:picMkLst>
            <pc:docMk/>
            <pc:sldMk cId="606059295" sldId="272"/>
            <ac:picMk id="4" creationId="{9C89DCCC-0E3D-C366-E59F-B3372B1E8C43}"/>
          </ac:picMkLst>
        </pc:picChg>
        <pc:picChg chg="add mod">
          <ac:chgData name="vikshita mali" userId="03f78c0013ef2bfa" providerId="LiveId" clId="{6CDE7885-591D-4F76-9AB4-09BF2980452D}" dt="2024-10-26T16:17:41.939" v="639" actId="14100"/>
          <ac:picMkLst>
            <pc:docMk/>
            <pc:sldMk cId="606059295" sldId="272"/>
            <ac:picMk id="6" creationId="{B50D8408-2269-9D40-81CB-EF311BD59F71}"/>
          </ac:picMkLst>
        </pc:picChg>
      </pc:sldChg>
      <pc:sldChg chg="new del">
        <pc:chgData name="vikshita mali" userId="03f78c0013ef2bfa" providerId="LiveId" clId="{6CDE7885-591D-4F76-9AB4-09BF2980452D}" dt="2024-10-26T16:13:33.429" v="628" actId="47"/>
        <pc:sldMkLst>
          <pc:docMk/>
          <pc:sldMk cId="119492422" sldId="273"/>
        </pc:sldMkLst>
      </pc:sldChg>
      <pc:sldChg chg="addSp delSp modSp new del mod">
        <pc:chgData name="vikshita mali" userId="03f78c0013ef2bfa" providerId="LiveId" clId="{6CDE7885-591D-4F76-9AB4-09BF2980452D}" dt="2024-10-27T10:10:46.165" v="1751" actId="47"/>
        <pc:sldMkLst>
          <pc:docMk/>
          <pc:sldMk cId="1951359857" sldId="274"/>
        </pc:sldMkLst>
        <pc:spChg chg="del">
          <ac:chgData name="vikshita mali" userId="03f78c0013ef2bfa" providerId="LiveId" clId="{6CDE7885-591D-4F76-9AB4-09BF2980452D}" dt="2024-10-26T16:01:51.627" v="591" actId="931"/>
          <ac:spMkLst>
            <pc:docMk/>
            <pc:sldMk cId="1951359857" sldId="274"/>
            <ac:spMk id="3" creationId="{FE6EAA51-B597-4105-BEF2-1D5AB3DE8FC6}"/>
          </ac:spMkLst>
        </pc:spChg>
        <pc:picChg chg="add mod">
          <ac:chgData name="vikshita mali" userId="03f78c0013ef2bfa" providerId="LiveId" clId="{6CDE7885-591D-4F76-9AB4-09BF2980452D}" dt="2024-10-26T16:02:10.335" v="597" actId="14100"/>
          <ac:picMkLst>
            <pc:docMk/>
            <pc:sldMk cId="1951359857" sldId="274"/>
            <ac:picMk id="5" creationId="{3CAA5233-B0CC-0FF1-1565-159ED8D37EE4}"/>
          </ac:picMkLst>
        </pc:picChg>
        <pc:picChg chg="add mod">
          <ac:chgData name="vikshita mali" userId="03f78c0013ef2bfa" providerId="LiveId" clId="{6CDE7885-591D-4F76-9AB4-09BF2980452D}" dt="2024-10-26T16:02:22.574" v="598"/>
          <ac:picMkLst>
            <pc:docMk/>
            <pc:sldMk cId="1951359857" sldId="274"/>
            <ac:picMk id="6" creationId="{B24911E5-EC6D-D2F9-3780-16D121132689}"/>
          </ac:picMkLst>
        </pc:picChg>
      </pc:sldChg>
      <pc:sldChg chg="addSp delSp modSp new del mod">
        <pc:chgData name="vikshita mali" userId="03f78c0013ef2bfa" providerId="LiveId" clId="{6CDE7885-591D-4F76-9AB4-09BF2980452D}" dt="2024-10-27T10:10:50.505" v="1752" actId="47"/>
        <pc:sldMkLst>
          <pc:docMk/>
          <pc:sldMk cId="2134830113" sldId="275"/>
        </pc:sldMkLst>
        <pc:spChg chg="del">
          <ac:chgData name="vikshita mali" userId="03f78c0013ef2bfa" providerId="LiveId" clId="{6CDE7885-591D-4F76-9AB4-09BF2980452D}" dt="2024-10-26T16:02:39.911" v="603" actId="931"/>
          <ac:spMkLst>
            <pc:docMk/>
            <pc:sldMk cId="2134830113" sldId="275"/>
            <ac:spMk id="3" creationId="{9B5CE989-7315-770D-048F-E96CF1CD0122}"/>
          </ac:spMkLst>
        </pc:spChg>
        <pc:picChg chg="add mod">
          <ac:chgData name="vikshita mali" userId="03f78c0013ef2bfa" providerId="LiveId" clId="{6CDE7885-591D-4F76-9AB4-09BF2980452D}" dt="2024-10-26T16:02:27.146" v="601"/>
          <ac:picMkLst>
            <pc:docMk/>
            <pc:sldMk cId="2134830113" sldId="275"/>
            <ac:picMk id="4" creationId="{A4A26E61-9983-DDC7-5DB9-65D8AF441FDB}"/>
          </ac:picMkLst>
        </pc:picChg>
        <pc:picChg chg="add mod">
          <ac:chgData name="vikshita mali" userId="03f78c0013ef2bfa" providerId="LiveId" clId="{6CDE7885-591D-4F76-9AB4-09BF2980452D}" dt="2024-10-26T16:02:58.402" v="607" actId="14100"/>
          <ac:picMkLst>
            <pc:docMk/>
            <pc:sldMk cId="2134830113" sldId="275"/>
            <ac:picMk id="6" creationId="{0A9F7BCF-8964-643D-EF5D-31D51E05C178}"/>
          </ac:picMkLst>
        </pc:picChg>
      </pc:sldChg>
      <pc:sldChg chg="addSp delSp modSp new del mod">
        <pc:chgData name="vikshita mali" userId="03f78c0013ef2bfa" providerId="LiveId" clId="{6CDE7885-591D-4F76-9AB4-09BF2980452D}" dt="2024-10-27T10:10:53.024" v="1753" actId="47"/>
        <pc:sldMkLst>
          <pc:docMk/>
          <pc:sldMk cId="3817044" sldId="276"/>
        </pc:sldMkLst>
        <pc:spChg chg="del">
          <ac:chgData name="vikshita mali" userId="03f78c0013ef2bfa" providerId="LiveId" clId="{6CDE7885-591D-4F76-9AB4-09BF2980452D}" dt="2024-10-26T16:03:08.841" v="608" actId="931"/>
          <ac:spMkLst>
            <pc:docMk/>
            <pc:sldMk cId="3817044" sldId="276"/>
            <ac:spMk id="3" creationId="{3E39AEF4-135C-3E13-BD4C-DB7B3241505E}"/>
          </ac:spMkLst>
        </pc:spChg>
        <pc:picChg chg="add mod">
          <ac:chgData name="vikshita mali" userId="03f78c0013ef2bfa" providerId="LiveId" clId="{6CDE7885-591D-4F76-9AB4-09BF2980452D}" dt="2024-10-26T16:02:28.919" v="602"/>
          <ac:picMkLst>
            <pc:docMk/>
            <pc:sldMk cId="3817044" sldId="276"/>
            <ac:picMk id="4" creationId="{709026AB-A8EE-BFAC-D57F-201FE857405D}"/>
          </ac:picMkLst>
        </pc:picChg>
        <pc:picChg chg="add mod">
          <ac:chgData name="vikshita mali" userId="03f78c0013ef2bfa" providerId="LiveId" clId="{6CDE7885-591D-4F76-9AB4-09BF2980452D}" dt="2024-10-26T16:03:28.916" v="613" actId="14100"/>
          <ac:picMkLst>
            <pc:docMk/>
            <pc:sldMk cId="3817044" sldId="276"/>
            <ac:picMk id="6" creationId="{138D94B3-DB0C-8AE1-5FA4-9FC961C9AC6B}"/>
          </ac:picMkLst>
        </pc:picChg>
      </pc:sldChg>
      <pc:sldChg chg="addSp delSp modSp new del mod">
        <pc:chgData name="vikshita mali" userId="03f78c0013ef2bfa" providerId="LiveId" clId="{6CDE7885-591D-4F76-9AB4-09BF2980452D}" dt="2024-10-26T17:29:26.120" v="809" actId="47"/>
        <pc:sldMkLst>
          <pc:docMk/>
          <pc:sldMk cId="1388245403" sldId="277"/>
        </pc:sldMkLst>
        <pc:spChg chg="mod">
          <ac:chgData name="vikshita mali" userId="03f78c0013ef2bfa" providerId="LiveId" clId="{6CDE7885-591D-4F76-9AB4-09BF2980452D}" dt="2024-10-26T17:17:08.040" v="698" actId="115"/>
          <ac:spMkLst>
            <pc:docMk/>
            <pc:sldMk cId="1388245403" sldId="277"/>
            <ac:spMk id="2" creationId="{988D8D02-E67E-2AE7-8F6E-8A0E1A37BCE9}"/>
          </ac:spMkLst>
        </pc:spChg>
        <pc:spChg chg="del mod">
          <ac:chgData name="vikshita mali" userId="03f78c0013ef2bfa" providerId="LiveId" clId="{6CDE7885-591D-4F76-9AB4-09BF2980452D}" dt="2024-10-26T17:13:12.684" v="652" actId="931"/>
          <ac:spMkLst>
            <pc:docMk/>
            <pc:sldMk cId="1388245403" sldId="277"/>
            <ac:spMk id="3" creationId="{C8FE1BB3-596A-69F1-9514-B1C78258E350}"/>
          </ac:spMkLst>
        </pc:spChg>
        <pc:spChg chg="add del mod">
          <ac:chgData name="vikshita mali" userId="03f78c0013ef2bfa" providerId="LiveId" clId="{6CDE7885-591D-4F76-9AB4-09BF2980452D}" dt="2024-10-26T17:17:37.859" v="707" actId="478"/>
          <ac:spMkLst>
            <pc:docMk/>
            <pc:sldMk cId="1388245403" sldId="277"/>
            <ac:spMk id="6" creationId="{175B7FC1-70E6-FE23-4DDE-DF47E998F9AB}"/>
          </ac:spMkLst>
        </pc:spChg>
        <pc:spChg chg="add mod">
          <ac:chgData name="vikshita mali" userId="03f78c0013ef2bfa" providerId="LiveId" clId="{6CDE7885-591D-4F76-9AB4-09BF2980452D}" dt="2024-10-26T17:21:51.025" v="770" actId="1076"/>
          <ac:spMkLst>
            <pc:docMk/>
            <pc:sldMk cId="1388245403" sldId="277"/>
            <ac:spMk id="7" creationId="{D5307924-A173-DF0E-C4A5-B521947CDD97}"/>
          </ac:spMkLst>
        </pc:spChg>
        <pc:spChg chg="add del mod">
          <ac:chgData name="vikshita mali" userId="03f78c0013ef2bfa" providerId="LiveId" clId="{6CDE7885-591D-4F76-9AB4-09BF2980452D}" dt="2024-10-26T17:17:27.359" v="700" actId="478"/>
          <ac:spMkLst>
            <pc:docMk/>
            <pc:sldMk cId="1388245403" sldId="277"/>
            <ac:spMk id="8" creationId="{8B401A66-6921-553A-4079-A4EB190DB9B3}"/>
          </ac:spMkLst>
        </pc:spChg>
        <pc:spChg chg="add del mod">
          <ac:chgData name="vikshita mali" userId="03f78c0013ef2bfa" providerId="LiveId" clId="{6CDE7885-591D-4F76-9AB4-09BF2980452D}" dt="2024-10-26T17:17:30.081" v="701" actId="478"/>
          <ac:spMkLst>
            <pc:docMk/>
            <pc:sldMk cId="1388245403" sldId="277"/>
            <ac:spMk id="9" creationId="{BD16BEBF-BA5A-5EE5-39D1-ADF0C0FD8042}"/>
          </ac:spMkLst>
        </pc:spChg>
        <pc:spChg chg="add del mod">
          <ac:chgData name="vikshita mali" userId="03f78c0013ef2bfa" providerId="LiveId" clId="{6CDE7885-591D-4F76-9AB4-09BF2980452D}" dt="2024-10-26T17:17:31.603" v="702" actId="478"/>
          <ac:spMkLst>
            <pc:docMk/>
            <pc:sldMk cId="1388245403" sldId="277"/>
            <ac:spMk id="10" creationId="{6B7407C9-A4BB-274F-04F3-A620CA3BF4CA}"/>
          </ac:spMkLst>
        </pc:spChg>
        <pc:spChg chg="add del mod">
          <ac:chgData name="vikshita mali" userId="03f78c0013ef2bfa" providerId="LiveId" clId="{6CDE7885-591D-4F76-9AB4-09BF2980452D}" dt="2024-10-26T17:17:33.008" v="703" actId="478"/>
          <ac:spMkLst>
            <pc:docMk/>
            <pc:sldMk cId="1388245403" sldId="277"/>
            <ac:spMk id="11" creationId="{6DFE007B-2082-6068-EB5D-31910A2AE2DD}"/>
          </ac:spMkLst>
        </pc:spChg>
        <pc:spChg chg="add del mod">
          <ac:chgData name="vikshita mali" userId="03f78c0013ef2bfa" providerId="LiveId" clId="{6CDE7885-591D-4F76-9AB4-09BF2980452D}" dt="2024-10-26T17:17:34.217" v="704" actId="478"/>
          <ac:spMkLst>
            <pc:docMk/>
            <pc:sldMk cId="1388245403" sldId="277"/>
            <ac:spMk id="12" creationId="{6615D983-5230-2ADA-2055-458D8C13AEFA}"/>
          </ac:spMkLst>
        </pc:spChg>
        <pc:spChg chg="add del mod">
          <ac:chgData name="vikshita mali" userId="03f78c0013ef2bfa" providerId="LiveId" clId="{6CDE7885-591D-4F76-9AB4-09BF2980452D}" dt="2024-10-26T17:17:35.600" v="705" actId="478"/>
          <ac:spMkLst>
            <pc:docMk/>
            <pc:sldMk cId="1388245403" sldId="277"/>
            <ac:spMk id="13" creationId="{90C44169-A71D-E586-84A8-6CD3CFEA372E}"/>
          </ac:spMkLst>
        </pc:spChg>
        <pc:spChg chg="add del mod">
          <ac:chgData name="vikshita mali" userId="03f78c0013ef2bfa" providerId="LiveId" clId="{6CDE7885-591D-4F76-9AB4-09BF2980452D}" dt="2024-10-26T17:17:36.642" v="706" actId="478"/>
          <ac:spMkLst>
            <pc:docMk/>
            <pc:sldMk cId="1388245403" sldId="277"/>
            <ac:spMk id="14" creationId="{D68DFD55-85A8-4BE6-1B63-798A98FDBA52}"/>
          </ac:spMkLst>
        </pc:spChg>
        <pc:spChg chg="add del mod">
          <ac:chgData name="vikshita mali" userId="03f78c0013ef2bfa" providerId="LiveId" clId="{6CDE7885-591D-4F76-9AB4-09BF2980452D}" dt="2024-10-26T17:21:23.582" v="758" actId="478"/>
          <ac:spMkLst>
            <pc:docMk/>
            <pc:sldMk cId="1388245403" sldId="277"/>
            <ac:spMk id="15" creationId="{ED2BB8E0-92DC-C4C5-F900-AE67331E1B3D}"/>
          </ac:spMkLst>
        </pc:spChg>
        <pc:spChg chg="add del mod">
          <ac:chgData name="vikshita mali" userId="03f78c0013ef2bfa" providerId="LiveId" clId="{6CDE7885-591D-4F76-9AB4-09BF2980452D}" dt="2024-10-26T17:21:29.705" v="759" actId="478"/>
          <ac:spMkLst>
            <pc:docMk/>
            <pc:sldMk cId="1388245403" sldId="277"/>
            <ac:spMk id="16" creationId="{982A5440-3605-A065-A2C9-DDD0DC9C5171}"/>
          </ac:spMkLst>
        </pc:spChg>
        <pc:spChg chg="add del mod">
          <ac:chgData name="vikshita mali" userId="03f78c0013ef2bfa" providerId="LiveId" clId="{6CDE7885-591D-4F76-9AB4-09BF2980452D}" dt="2024-10-26T17:21:31.020" v="760" actId="478"/>
          <ac:spMkLst>
            <pc:docMk/>
            <pc:sldMk cId="1388245403" sldId="277"/>
            <ac:spMk id="17" creationId="{107586B1-2809-D4AF-C741-F654B4325EE3}"/>
          </ac:spMkLst>
        </pc:spChg>
        <pc:spChg chg="add del mod">
          <ac:chgData name="vikshita mali" userId="03f78c0013ef2bfa" providerId="LiveId" clId="{6CDE7885-591D-4F76-9AB4-09BF2980452D}" dt="2024-10-26T17:21:33.009" v="761" actId="478"/>
          <ac:spMkLst>
            <pc:docMk/>
            <pc:sldMk cId="1388245403" sldId="277"/>
            <ac:spMk id="18" creationId="{9912F5CE-1D8E-45CB-BF1A-465330AB2F66}"/>
          </ac:spMkLst>
        </pc:spChg>
        <pc:spChg chg="add del mod">
          <ac:chgData name="vikshita mali" userId="03f78c0013ef2bfa" providerId="LiveId" clId="{6CDE7885-591D-4F76-9AB4-09BF2980452D}" dt="2024-10-26T17:21:33.749" v="762" actId="478"/>
          <ac:spMkLst>
            <pc:docMk/>
            <pc:sldMk cId="1388245403" sldId="277"/>
            <ac:spMk id="19" creationId="{76160E5C-6C77-F261-C640-4824307093AE}"/>
          </ac:spMkLst>
        </pc:spChg>
        <pc:spChg chg="add del mod">
          <ac:chgData name="vikshita mali" userId="03f78c0013ef2bfa" providerId="LiveId" clId="{6CDE7885-591D-4F76-9AB4-09BF2980452D}" dt="2024-10-26T17:21:43.121" v="768" actId="478"/>
          <ac:spMkLst>
            <pc:docMk/>
            <pc:sldMk cId="1388245403" sldId="277"/>
            <ac:spMk id="20" creationId="{BC475F06-16B0-84C2-64C7-8F976BFF464C}"/>
          </ac:spMkLst>
        </pc:spChg>
        <pc:spChg chg="add del mod">
          <ac:chgData name="vikshita mali" userId="03f78c0013ef2bfa" providerId="LiveId" clId="{6CDE7885-591D-4F76-9AB4-09BF2980452D}" dt="2024-10-26T17:21:42.005" v="767" actId="478"/>
          <ac:spMkLst>
            <pc:docMk/>
            <pc:sldMk cId="1388245403" sldId="277"/>
            <ac:spMk id="21" creationId="{0A2713A3-A8F5-FDEA-18A7-F5E9958495C0}"/>
          </ac:spMkLst>
        </pc:spChg>
        <pc:spChg chg="add del mod">
          <ac:chgData name="vikshita mali" userId="03f78c0013ef2bfa" providerId="LiveId" clId="{6CDE7885-591D-4F76-9AB4-09BF2980452D}" dt="2024-10-26T17:21:40.833" v="766" actId="478"/>
          <ac:spMkLst>
            <pc:docMk/>
            <pc:sldMk cId="1388245403" sldId="277"/>
            <ac:spMk id="22" creationId="{B3081739-F460-CA5A-3BE1-F75E04127783}"/>
          </ac:spMkLst>
        </pc:spChg>
        <pc:spChg chg="add del mod">
          <ac:chgData name="vikshita mali" userId="03f78c0013ef2bfa" providerId="LiveId" clId="{6CDE7885-591D-4F76-9AB4-09BF2980452D}" dt="2024-10-26T17:21:39.454" v="765" actId="478"/>
          <ac:spMkLst>
            <pc:docMk/>
            <pc:sldMk cId="1388245403" sldId="277"/>
            <ac:spMk id="23" creationId="{80AE3544-33C9-2673-25C6-701FF16D2332}"/>
          </ac:spMkLst>
        </pc:spChg>
        <pc:spChg chg="add del mod">
          <ac:chgData name="vikshita mali" userId="03f78c0013ef2bfa" providerId="LiveId" clId="{6CDE7885-591D-4F76-9AB4-09BF2980452D}" dt="2024-10-26T17:21:37.906" v="764" actId="478"/>
          <ac:spMkLst>
            <pc:docMk/>
            <pc:sldMk cId="1388245403" sldId="277"/>
            <ac:spMk id="24" creationId="{502F802C-5AFF-A348-1EF5-DE3F94E6D684}"/>
          </ac:spMkLst>
        </pc:spChg>
        <pc:spChg chg="add del mod">
          <ac:chgData name="vikshita mali" userId="03f78c0013ef2bfa" providerId="LiveId" clId="{6CDE7885-591D-4F76-9AB4-09BF2980452D}" dt="2024-10-26T17:21:36.226" v="763" actId="478"/>
          <ac:spMkLst>
            <pc:docMk/>
            <pc:sldMk cId="1388245403" sldId="277"/>
            <ac:spMk id="25" creationId="{62C0BFA7-3435-8AD9-3836-D64F1BC2B879}"/>
          </ac:spMkLst>
        </pc:spChg>
        <pc:spChg chg="add del mod">
          <ac:chgData name="vikshita mali" userId="03f78c0013ef2bfa" providerId="LiveId" clId="{6CDE7885-591D-4F76-9AB4-09BF2980452D}" dt="2024-10-26T17:29:23.682" v="808" actId="20577"/>
          <ac:spMkLst>
            <pc:docMk/>
            <pc:sldMk cId="1388245403" sldId="277"/>
            <ac:spMk id="26" creationId="{03E1A6FE-240C-8835-030E-6CF39C1CEAF0}"/>
          </ac:spMkLst>
        </pc:spChg>
        <pc:spChg chg="add mod">
          <ac:chgData name="vikshita mali" userId="03f78c0013ef2bfa" providerId="LiveId" clId="{6CDE7885-591D-4F76-9AB4-09BF2980452D}" dt="2024-10-26T17:21:58.094" v="772" actId="1076"/>
          <ac:spMkLst>
            <pc:docMk/>
            <pc:sldMk cId="1388245403" sldId="277"/>
            <ac:spMk id="27" creationId="{A7895252-D94A-F9D4-AF09-9A8D7A4D7C59}"/>
          </ac:spMkLst>
        </pc:spChg>
        <pc:spChg chg="add mod">
          <ac:chgData name="vikshita mali" userId="03f78c0013ef2bfa" providerId="LiveId" clId="{6CDE7885-591D-4F76-9AB4-09BF2980452D}" dt="2024-10-26T17:22:01.353" v="774" actId="1076"/>
          <ac:spMkLst>
            <pc:docMk/>
            <pc:sldMk cId="1388245403" sldId="277"/>
            <ac:spMk id="28" creationId="{41C4AB2F-5A8C-5449-6CAA-803E695908E4}"/>
          </ac:spMkLst>
        </pc:spChg>
        <pc:spChg chg="add mod">
          <ac:chgData name="vikshita mali" userId="03f78c0013ef2bfa" providerId="LiveId" clId="{6CDE7885-591D-4F76-9AB4-09BF2980452D}" dt="2024-10-26T17:22:05.951" v="776" actId="1076"/>
          <ac:spMkLst>
            <pc:docMk/>
            <pc:sldMk cId="1388245403" sldId="277"/>
            <ac:spMk id="29" creationId="{DEBB3915-DC8F-CF0B-0C66-AD09D421BEE8}"/>
          </ac:spMkLst>
        </pc:spChg>
        <pc:spChg chg="add mod">
          <ac:chgData name="vikshita mali" userId="03f78c0013ef2bfa" providerId="LiveId" clId="{6CDE7885-591D-4F76-9AB4-09BF2980452D}" dt="2024-10-26T17:22:10.086" v="778" actId="1076"/>
          <ac:spMkLst>
            <pc:docMk/>
            <pc:sldMk cId="1388245403" sldId="277"/>
            <ac:spMk id="30" creationId="{95743817-1E67-8EF0-47F3-CD8951DB65F2}"/>
          </ac:spMkLst>
        </pc:spChg>
        <pc:spChg chg="add mod">
          <ac:chgData name="vikshita mali" userId="03f78c0013ef2bfa" providerId="LiveId" clId="{6CDE7885-591D-4F76-9AB4-09BF2980452D}" dt="2024-10-26T17:22:25.647" v="781" actId="1076"/>
          <ac:spMkLst>
            <pc:docMk/>
            <pc:sldMk cId="1388245403" sldId="277"/>
            <ac:spMk id="31" creationId="{CB245431-828F-BBB9-9212-B8C24A514C7E}"/>
          </ac:spMkLst>
        </pc:spChg>
        <pc:picChg chg="add mod">
          <ac:chgData name="vikshita mali" userId="03f78c0013ef2bfa" providerId="LiveId" clId="{6CDE7885-591D-4F76-9AB4-09BF2980452D}" dt="2024-10-26T17:13:48.569" v="659" actId="14100"/>
          <ac:picMkLst>
            <pc:docMk/>
            <pc:sldMk cId="1388245403" sldId="277"/>
            <ac:picMk id="5" creationId="{ADC31630-6F74-D4A9-BAE4-DABECC8D2F33}"/>
          </ac:picMkLst>
        </pc:picChg>
      </pc:sldChg>
      <pc:sldChg chg="addSp delSp modSp new mod">
        <pc:chgData name="vikshita mali" userId="03f78c0013ef2bfa" providerId="LiveId" clId="{6CDE7885-591D-4F76-9AB4-09BF2980452D}" dt="2024-10-27T10:12:15.515" v="1756" actId="20577"/>
        <pc:sldMkLst>
          <pc:docMk/>
          <pc:sldMk cId="3746857356" sldId="277"/>
        </pc:sldMkLst>
        <pc:spChg chg="mod">
          <ac:chgData name="vikshita mali" userId="03f78c0013ef2bfa" providerId="LiveId" clId="{6CDE7885-591D-4F76-9AB4-09BF2980452D}" dt="2024-10-26T17:29:48.522" v="821" actId="115"/>
          <ac:spMkLst>
            <pc:docMk/>
            <pc:sldMk cId="3746857356" sldId="277"/>
            <ac:spMk id="2" creationId="{771E1351-1FB9-0D06-C38A-4D7A252D0794}"/>
          </ac:spMkLst>
        </pc:spChg>
        <pc:spChg chg="del mod">
          <ac:chgData name="vikshita mali" userId="03f78c0013ef2bfa" providerId="LiveId" clId="{6CDE7885-591D-4F76-9AB4-09BF2980452D}" dt="2024-10-26T17:30:17.411" v="823" actId="1032"/>
          <ac:spMkLst>
            <pc:docMk/>
            <pc:sldMk cId="3746857356" sldId="277"/>
            <ac:spMk id="3" creationId="{0DA29241-DB72-1463-8CA4-AD0F5C7F70ED}"/>
          </ac:spMkLst>
        </pc:spChg>
        <pc:graphicFrameChg chg="add mod modGraphic">
          <ac:chgData name="vikshita mali" userId="03f78c0013ef2bfa" providerId="LiveId" clId="{6CDE7885-591D-4F76-9AB4-09BF2980452D}" dt="2024-10-27T10:12:15.515" v="1756" actId="20577"/>
          <ac:graphicFrameMkLst>
            <pc:docMk/>
            <pc:sldMk cId="3746857356" sldId="277"/>
            <ac:graphicFrameMk id="4" creationId="{C918F3FC-0222-7C5F-772A-FEC181188B0C}"/>
          </ac:graphicFrameMkLst>
        </pc:graphicFrameChg>
        <pc:picChg chg="add mod">
          <ac:chgData name="vikshita mali" userId="03f78c0013ef2bfa" providerId="LiveId" clId="{6CDE7885-591D-4F76-9AB4-09BF2980452D}" dt="2024-10-26T17:40:10.159" v="1309" actId="1076"/>
          <ac:picMkLst>
            <pc:docMk/>
            <pc:sldMk cId="3746857356" sldId="277"/>
            <ac:picMk id="6" creationId="{CB13961B-A862-2A7D-64DD-4CB3483D22E4}"/>
          </ac:picMkLst>
        </pc:picChg>
        <pc:picChg chg="add mod">
          <ac:chgData name="vikshita mali" userId="03f78c0013ef2bfa" providerId="LiveId" clId="{6CDE7885-591D-4F76-9AB4-09BF2980452D}" dt="2024-10-26T17:41:57.682" v="1326" actId="1076"/>
          <ac:picMkLst>
            <pc:docMk/>
            <pc:sldMk cId="3746857356" sldId="277"/>
            <ac:picMk id="8" creationId="{41F7B358-FCF1-AD39-7EED-C4F5448043FF}"/>
          </ac:picMkLst>
        </pc:picChg>
        <pc:picChg chg="add mod">
          <ac:chgData name="vikshita mali" userId="03f78c0013ef2bfa" providerId="LiveId" clId="{6CDE7885-591D-4F76-9AB4-09BF2980452D}" dt="2024-10-26T17:42:24.841" v="1330" actId="1076"/>
          <ac:picMkLst>
            <pc:docMk/>
            <pc:sldMk cId="3746857356" sldId="277"/>
            <ac:picMk id="10" creationId="{7D80121A-C984-601B-3683-A7494B246004}"/>
          </ac:picMkLst>
        </pc:picChg>
        <pc:picChg chg="add mod">
          <ac:chgData name="vikshita mali" userId="03f78c0013ef2bfa" providerId="LiveId" clId="{6CDE7885-591D-4F76-9AB4-09BF2980452D}" dt="2024-10-26T17:43:19.171" v="1336" actId="1076"/>
          <ac:picMkLst>
            <pc:docMk/>
            <pc:sldMk cId="3746857356" sldId="277"/>
            <ac:picMk id="12" creationId="{E183507C-DD6E-C117-197F-F3BE590BF5B8}"/>
          </ac:picMkLst>
        </pc:picChg>
        <pc:picChg chg="add mod">
          <ac:chgData name="vikshita mali" userId="03f78c0013ef2bfa" providerId="LiveId" clId="{6CDE7885-591D-4F76-9AB4-09BF2980452D}" dt="2024-10-26T17:44:32.994" v="1342" actId="1076"/>
          <ac:picMkLst>
            <pc:docMk/>
            <pc:sldMk cId="3746857356" sldId="277"/>
            <ac:picMk id="14" creationId="{0B332668-7898-64BF-44C1-34A1DEF4EE5D}"/>
          </ac:picMkLst>
        </pc:picChg>
        <pc:picChg chg="add mod">
          <ac:chgData name="vikshita mali" userId="03f78c0013ef2bfa" providerId="LiveId" clId="{6CDE7885-591D-4F76-9AB4-09BF2980452D}" dt="2024-10-26T17:45:00.169" v="1346" actId="1076"/>
          <ac:picMkLst>
            <pc:docMk/>
            <pc:sldMk cId="3746857356" sldId="277"/>
            <ac:picMk id="16" creationId="{EB2AB16F-F636-A19A-1C78-8714652B8564}"/>
          </ac:picMkLst>
        </pc:picChg>
        <pc:picChg chg="add mod">
          <ac:chgData name="vikshita mali" userId="03f78c0013ef2bfa" providerId="LiveId" clId="{6CDE7885-591D-4F76-9AB4-09BF2980452D}" dt="2024-10-26T17:45:53.605" v="1350" actId="1076"/>
          <ac:picMkLst>
            <pc:docMk/>
            <pc:sldMk cId="3746857356" sldId="277"/>
            <ac:picMk id="18" creationId="{D56CEF58-24E5-33DB-4463-A8091858DED2}"/>
          </ac:picMkLst>
        </pc:picChg>
        <pc:picChg chg="add mod">
          <ac:chgData name="vikshita mali" userId="03f78c0013ef2bfa" providerId="LiveId" clId="{6CDE7885-591D-4F76-9AB4-09BF2980452D}" dt="2024-10-26T17:46:22.205" v="1354" actId="1076"/>
          <ac:picMkLst>
            <pc:docMk/>
            <pc:sldMk cId="3746857356" sldId="277"/>
            <ac:picMk id="20" creationId="{C7FA07C3-CE4D-767F-91FD-51183E5EBE9C}"/>
          </ac:picMkLst>
        </pc:picChg>
        <pc:picChg chg="add mod">
          <ac:chgData name="vikshita mali" userId="03f78c0013ef2bfa" providerId="LiveId" clId="{6CDE7885-591D-4F76-9AB4-09BF2980452D}" dt="2024-10-26T17:47:07.772" v="1361" actId="14100"/>
          <ac:picMkLst>
            <pc:docMk/>
            <pc:sldMk cId="3746857356" sldId="277"/>
            <ac:picMk id="21" creationId="{468D719D-3E21-A4B3-161E-7B58EC98C21A}"/>
          </ac:picMkLst>
        </pc:picChg>
      </pc:sldChg>
      <pc:sldChg chg="addSp delSp modSp new del mod">
        <pc:chgData name="vikshita mali" userId="03f78c0013ef2bfa" providerId="LiveId" clId="{6CDE7885-591D-4F76-9AB4-09BF2980452D}" dt="2024-10-27T08:51:55.591" v="1395" actId="47"/>
        <pc:sldMkLst>
          <pc:docMk/>
          <pc:sldMk cId="1691578960" sldId="278"/>
        </pc:sldMkLst>
        <pc:spChg chg="del mod">
          <ac:chgData name="vikshita mali" userId="03f78c0013ef2bfa" providerId="LiveId" clId="{6CDE7885-591D-4F76-9AB4-09BF2980452D}" dt="2024-10-27T08:50:50.203" v="1391" actId="1032"/>
          <ac:spMkLst>
            <pc:docMk/>
            <pc:sldMk cId="1691578960" sldId="278"/>
            <ac:spMk id="3" creationId="{03D7F266-2CC5-4519-0201-48FD1745659B}"/>
          </ac:spMkLst>
        </pc:spChg>
        <pc:graphicFrameChg chg="add del modGraphic">
          <ac:chgData name="vikshita mali" userId="03f78c0013ef2bfa" providerId="LiveId" clId="{6CDE7885-591D-4F76-9AB4-09BF2980452D}" dt="2024-10-27T08:47:11.323" v="1387" actId="1032"/>
          <ac:graphicFrameMkLst>
            <pc:docMk/>
            <pc:sldMk cId="1691578960" sldId="278"/>
            <ac:graphicFrameMk id="4" creationId="{4EFB7B2B-A40D-916E-5FC9-2147446B005A}"/>
          </ac:graphicFrameMkLst>
        </pc:graphicFrameChg>
        <pc:graphicFrameChg chg="add mod modGraphic">
          <ac:chgData name="vikshita mali" userId="03f78c0013ef2bfa" providerId="LiveId" clId="{6CDE7885-591D-4F76-9AB4-09BF2980452D}" dt="2024-10-27T08:51:48.938" v="1394"/>
          <ac:graphicFrameMkLst>
            <pc:docMk/>
            <pc:sldMk cId="1691578960" sldId="278"/>
            <ac:graphicFrameMk id="5" creationId="{84C65E69-6CEA-B7A0-5900-DCEE829B3EF8}"/>
          </ac:graphicFrameMkLst>
        </pc:graphicFrameChg>
      </pc:sldChg>
      <pc:sldChg chg="addSp delSp modSp new mod">
        <pc:chgData name="vikshita mali" userId="03f78c0013ef2bfa" providerId="LiveId" clId="{6CDE7885-591D-4F76-9AB4-09BF2980452D}" dt="2024-10-27T08:57:40.361" v="1507"/>
        <pc:sldMkLst>
          <pc:docMk/>
          <pc:sldMk cId="2212776683" sldId="278"/>
        </pc:sldMkLst>
        <pc:spChg chg="mod">
          <ac:chgData name="vikshita mali" userId="03f78c0013ef2bfa" providerId="LiveId" clId="{6CDE7885-591D-4F76-9AB4-09BF2980452D}" dt="2024-10-27T08:54:53.938" v="1434" actId="20577"/>
          <ac:spMkLst>
            <pc:docMk/>
            <pc:sldMk cId="2212776683" sldId="278"/>
            <ac:spMk id="2" creationId="{19CBFCC5-E0D4-0B09-4B67-F8E6E03007A3}"/>
          </ac:spMkLst>
        </pc:spChg>
        <pc:spChg chg="del mod">
          <ac:chgData name="vikshita mali" userId="03f78c0013ef2bfa" providerId="LiveId" clId="{6CDE7885-591D-4F76-9AB4-09BF2980452D}" dt="2024-10-27T08:55:03.061" v="1438" actId="1032"/>
          <ac:spMkLst>
            <pc:docMk/>
            <pc:sldMk cId="2212776683" sldId="278"/>
            <ac:spMk id="3" creationId="{6C753168-8A03-0D11-0632-F7D1F6B7A80A}"/>
          </ac:spMkLst>
        </pc:spChg>
        <pc:graphicFrameChg chg="add mod modGraphic">
          <ac:chgData name="vikshita mali" userId="03f78c0013ef2bfa" providerId="LiveId" clId="{6CDE7885-591D-4F76-9AB4-09BF2980452D}" dt="2024-10-27T08:57:40.361" v="1507"/>
          <ac:graphicFrameMkLst>
            <pc:docMk/>
            <pc:sldMk cId="2212776683" sldId="278"/>
            <ac:graphicFrameMk id="4" creationId="{1C4500C2-3E33-9841-4861-0A919AC3A698}"/>
          </ac:graphicFrameMkLst>
        </pc:graphicFrameChg>
      </pc:sldChg>
      <pc:sldChg chg="addSp modSp new mod">
        <pc:chgData name="vikshita mali" userId="03f78c0013ef2bfa" providerId="LiveId" clId="{6CDE7885-591D-4F76-9AB4-09BF2980452D}" dt="2024-10-27T10:10:24.779" v="1740"/>
        <pc:sldMkLst>
          <pc:docMk/>
          <pc:sldMk cId="1136613679" sldId="279"/>
        </pc:sldMkLst>
        <pc:spChg chg="mod">
          <ac:chgData name="vikshita mali" userId="03f78c0013ef2bfa" providerId="LiveId" clId="{6CDE7885-591D-4F76-9AB4-09BF2980452D}" dt="2024-10-27T10:06:46.288" v="1683" actId="27636"/>
          <ac:spMkLst>
            <pc:docMk/>
            <pc:sldMk cId="1136613679" sldId="279"/>
            <ac:spMk id="2" creationId="{40280185-B366-22AE-702C-73DA47355963}"/>
          </ac:spMkLst>
        </pc:spChg>
        <pc:spChg chg="mod">
          <ac:chgData name="vikshita mali" userId="03f78c0013ef2bfa" providerId="LiveId" clId="{6CDE7885-591D-4F76-9AB4-09BF2980452D}" dt="2024-10-27T10:08:56.800" v="1723" actId="115"/>
          <ac:spMkLst>
            <pc:docMk/>
            <pc:sldMk cId="1136613679" sldId="279"/>
            <ac:spMk id="3" creationId="{4979D0BF-C53B-32CE-8C1F-F0AAA025787F}"/>
          </ac:spMkLst>
        </pc:spChg>
        <pc:picChg chg="add mod">
          <ac:chgData name="vikshita mali" userId="03f78c0013ef2bfa" providerId="LiveId" clId="{6CDE7885-591D-4F76-9AB4-09BF2980452D}" dt="2024-10-27T10:10:24.779" v="1740"/>
          <ac:picMkLst>
            <pc:docMk/>
            <pc:sldMk cId="1136613679" sldId="279"/>
            <ac:picMk id="4" creationId="{45D997B0-6181-468B-8533-B2F06200E653}"/>
          </ac:picMkLst>
        </pc:picChg>
      </pc:sldChg>
      <pc:sldChg chg="new del">
        <pc:chgData name="vikshita mali" userId="03f78c0013ef2bfa" providerId="LiveId" clId="{6CDE7885-591D-4F76-9AB4-09BF2980452D}" dt="2024-10-27T09:57:04.983" v="1647" actId="47"/>
        <pc:sldMkLst>
          <pc:docMk/>
          <pc:sldMk cId="1720307386" sldId="279"/>
        </pc:sldMkLst>
      </pc:sldChg>
      <pc:sldChg chg="addSp modSp new mod">
        <pc:chgData name="vikshita mali" userId="03f78c0013ef2bfa" providerId="LiveId" clId="{6CDE7885-591D-4F76-9AB4-09BF2980452D}" dt="2024-10-27T10:10:33.234" v="1749" actId="20577"/>
        <pc:sldMkLst>
          <pc:docMk/>
          <pc:sldMk cId="3134441703" sldId="280"/>
        </pc:sldMkLst>
        <pc:spChg chg="mod">
          <ac:chgData name="vikshita mali" userId="03f78c0013ef2bfa" providerId="LiveId" clId="{6CDE7885-591D-4F76-9AB4-09BF2980452D}" dt="2024-10-27T10:10:10.813" v="1738" actId="27636"/>
          <ac:spMkLst>
            <pc:docMk/>
            <pc:sldMk cId="3134441703" sldId="280"/>
            <ac:spMk id="2" creationId="{1C7C1598-D1E1-207D-4554-2B5618E2A700}"/>
          </ac:spMkLst>
        </pc:spChg>
        <pc:spChg chg="mod">
          <ac:chgData name="vikshita mali" userId="03f78c0013ef2bfa" providerId="LiveId" clId="{6CDE7885-591D-4F76-9AB4-09BF2980452D}" dt="2024-10-27T10:10:33.234" v="1749" actId="20577"/>
          <ac:spMkLst>
            <pc:docMk/>
            <pc:sldMk cId="3134441703" sldId="280"/>
            <ac:spMk id="3" creationId="{8382679C-49F1-FEDA-49F2-D8E3DBA21619}"/>
          </ac:spMkLst>
        </pc:spChg>
        <pc:picChg chg="add mod">
          <ac:chgData name="vikshita mali" userId="03f78c0013ef2bfa" providerId="LiveId" clId="{6CDE7885-591D-4F76-9AB4-09BF2980452D}" dt="2024-10-27T10:10:27.310" v="1741"/>
          <ac:picMkLst>
            <pc:docMk/>
            <pc:sldMk cId="3134441703" sldId="280"/>
            <ac:picMk id="4" creationId="{0AE6130B-4329-2A7E-640F-CFF3EB15580A}"/>
          </ac:picMkLst>
        </pc:picChg>
      </pc:sldChg>
      <pc:sldChg chg="new del">
        <pc:chgData name="vikshita mali" userId="03f78c0013ef2bfa" providerId="LiveId" clId="{6CDE7885-591D-4F76-9AB4-09BF2980452D}" dt="2024-10-27T10:10:56.139" v="1754" actId="47"/>
        <pc:sldMkLst>
          <pc:docMk/>
          <pc:sldMk cId="3269619219" sldId="28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43D3B-3A43-4520-99A3-19FD1D2E6023}"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IN"/>
        </a:p>
      </dgm:t>
    </dgm:pt>
    <dgm:pt modelId="{A45BE783-632F-4C90-B523-52A779F285CD}">
      <dgm:prSet phldrT="[Text]"/>
      <dgm:spPr/>
      <dgm:t>
        <a:bodyPr/>
        <a:lstStyle/>
        <a:p>
          <a:pPr>
            <a:buFont typeface="+mj-lt"/>
            <a:buAutoNum type="arabicPeriod"/>
          </a:pPr>
          <a:r>
            <a:rPr lang="en-IN" dirty="0"/>
            <a:t>Company Overview.</a:t>
          </a:r>
        </a:p>
      </dgm:t>
    </dgm:pt>
    <dgm:pt modelId="{45546D9C-3B75-4548-A9AA-3FFB67F3C1F6}" type="parTrans" cxnId="{D7128D7D-871E-4309-A25F-18C078A5E07F}">
      <dgm:prSet/>
      <dgm:spPr/>
      <dgm:t>
        <a:bodyPr/>
        <a:lstStyle/>
        <a:p>
          <a:endParaRPr lang="en-IN"/>
        </a:p>
      </dgm:t>
    </dgm:pt>
    <dgm:pt modelId="{6F316B6C-FB81-4719-A5C2-6D89FC274843}" type="sibTrans" cxnId="{D7128D7D-871E-4309-A25F-18C078A5E07F}">
      <dgm:prSet/>
      <dgm:spPr/>
      <dgm:t>
        <a:bodyPr/>
        <a:lstStyle/>
        <a:p>
          <a:endParaRPr lang="en-IN"/>
        </a:p>
      </dgm:t>
    </dgm:pt>
    <dgm:pt modelId="{A31A82E4-B982-4C53-90C3-920C2944E3DF}">
      <dgm:prSet phldrT="[Text]" phldr="1"/>
      <dgm:spPr/>
      <dgm:t>
        <a:bodyPr/>
        <a:lstStyle/>
        <a:p>
          <a:endParaRPr lang="en-IN" dirty="0"/>
        </a:p>
      </dgm:t>
    </dgm:pt>
    <dgm:pt modelId="{17485BB4-BA11-437B-91A2-A0C147812092}" type="parTrans" cxnId="{566326B4-B2B5-4AAC-8E2E-0D32950199AC}">
      <dgm:prSet/>
      <dgm:spPr/>
      <dgm:t>
        <a:bodyPr/>
        <a:lstStyle/>
        <a:p>
          <a:endParaRPr lang="en-IN"/>
        </a:p>
      </dgm:t>
    </dgm:pt>
    <dgm:pt modelId="{C0B33F09-F946-4465-836B-ADCE06323E58}" type="sibTrans" cxnId="{566326B4-B2B5-4AAC-8E2E-0D32950199AC}">
      <dgm:prSet/>
      <dgm:spPr/>
      <dgm:t>
        <a:bodyPr/>
        <a:lstStyle/>
        <a:p>
          <a:endParaRPr lang="en-IN"/>
        </a:p>
      </dgm:t>
    </dgm:pt>
    <dgm:pt modelId="{C09C1252-89D9-47DA-8C09-F7B04E8C0317}">
      <dgm:prSet phldrT="[Text]" phldr="1"/>
      <dgm:spPr/>
      <dgm:t>
        <a:bodyPr/>
        <a:lstStyle/>
        <a:p>
          <a:endParaRPr lang="en-IN" dirty="0"/>
        </a:p>
      </dgm:t>
    </dgm:pt>
    <dgm:pt modelId="{26A4650C-3EEB-4C6A-8E99-F37DFEFBEA5C}" type="parTrans" cxnId="{843C21EB-34AD-4D4B-BC83-5CAB6D505F3D}">
      <dgm:prSet/>
      <dgm:spPr/>
      <dgm:t>
        <a:bodyPr/>
        <a:lstStyle/>
        <a:p>
          <a:endParaRPr lang="en-IN"/>
        </a:p>
      </dgm:t>
    </dgm:pt>
    <dgm:pt modelId="{7EDED0CF-33A2-4C69-A610-8BDFFB61FF6F}" type="sibTrans" cxnId="{843C21EB-34AD-4D4B-BC83-5CAB6D505F3D}">
      <dgm:prSet/>
      <dgm:spPr/>
      <dgm:t>
        <a:bodyPr/>
        <a:lstStyle/>
        <a:p>
          <a:endParaRPr lang="en-IN"/>
        </a:p>
      </dgm:t>
    </dgm:pt>
    <dgm:pt modelId="{6F2727B3-9DAF-4FBB-8178-24AB19D48DEF}">
      <dgm:prSet phldrT="[Text]"/>
      <dgm:spPr/>
      <dgm:t>
        <a:bodyPr/>
        <a:lstStyle/>
        <a:p>
          <a:endParaRPr lang="en-IN" dirty="0"/>
        </a:p>
      </dgm:t>
    </dgm:pt>
    <dgm:pt modelId="{95F9CC09-3DF3-4FCD-8D01-B12A282089CC}" type="parTrans" cxnId="{1AE2C0DA-2958-4804-B73A-16915002B3B9}">
      <dgm:prSet/>
      <dgm:spPr/>
      <dgm:t>
        <a:bodyPr/>
        <a:lstStyle/>
        <a:p>
          <a:endParaRPr lang="en-IN"/>
        </a:p>
      </dgm:t>
    </dgm:pt>
    <dgm:pt modelId="{15A146F9-24B9-4959-AB22-5ABC45E5669A}" type="sibTrans" cxnId="{1AE2C0DA-2958-4804-B73A-16915002B3B9}">
      <dgm:prSet/>
      <dgm:spPr/>
      <dgm:t>
        <a:bodyPr/>
        <a:lstStyle/>
        <a:p>
          <a:endParaRPr lang="en-IN"/>
        </a:p>
      </dgm:t>
    </dgm:pt>
    <dgm:pt modelId="{54E35098-14DB-416C-8A3F-0C743CCE8B6A}">
      <dgm:prSet phldrT="[Text]"/>
      <dgm:spPr/>
      <dgm:t>
        <a:bodyPr/>
        <a:lstStyle/>
        <a:p>
          <a:endParaRPr lang="en-IN" dirty="0"/>
        </a:p>
      </dgm:t>
    </dgm:pt>
    <dgm:pt modelId="{4A29719F-F66E-4C44-B30C-F25B0153C89B}" type="parTrans" cxnId="{D364F81E-B041-458B-991A-3438A8897616}">
      <dgm:prSet/>
      <dgm:spPr/>
      <dgm:t>
        <a:bodyPr/>
        <a:lstStyle/>
        <a:p>
          <a:endParaRPr lang="en-IN"/>
        </a:p>
      </dgm:t>
    </dgm:pt>
    <dgm:pt modelId="{B5D06B7E-F5FB-4E24-9131-7D0DC5FBCA6B}" type="sibTrans" cxnId="{D364F81E-B041-458B-991A-3438A8897616}">
      <dgm:prSet/>
      <dgm:spPr/>
      <dgm:t>
        <a:bodyPr/>
        <a:lstStyle/>
        <a:p>
          <a:endParaRPr lang="en-IN"/>
        </a:p>
      </dgm:t>
    </dgm:pt>
    <dgm:pt modelId="{10B45071-BD78-40C7-A6F1-1F9F7BA92D1E}">
      <dgm:prSet phldrT="[Text]"/>
      <dgm:spPr/>
      <dgm:t>
        <a:bodyPr/>
        <a:lstStyle/>
        <a:p>
          <a:endParaRPr lang="en-IN" dirty="0"/>
        </a:p>
      </dgm:t>
    </dgm:pt>
    <dgm:pt modelId="{5F630FAF-97C3-440E-A951-BE29A835C2F4}" type="parTrans" cxnId="{4C782181-17B3-4207-8BA3-69255097E02A}">
      <dgm:prSet/>
      <dgm:spPr/>
      <dgm:t>
        <a:bodyPr/>
        <a:lstStyle/>
        <a:p>
          <a:endParaRPr lang="en-IN"/>
        </a:p>
      </dgm:t>
    </dgm:pt>
    <dgm:pt modelId="{66B02A5C-9CC9-412A-8DA7-0D840ADD091B}" type="sibTrans" cxnId="{4C782181-17B3-4207-8BA3-69255097E02A}">
      <dgm:prSet/>
      <dgm:spPr/>
      <dgm:t>
        <a:bodyPr/>
        <a:lstStyle/>
        <a:p>
          <a:endParaRPr lang="en-IN"/>
        </a:p>
      </dgm:t>
    </dgm:pt>
    <dgm:pt modelId="{319F5B44-504A-4E96-9A3B-AA023E9363C1}">
      <dgm:prSet phldrT="[Text]"/>
      <dgm:spPr/>
      <dgm:t>
        <a:bodyPr/>
        <a:lstStyle/>
        <a:p>
          <a:endParaRPr lang="en-IN" dirty="0"/>
        </a:p>
      </dgm:t>
    </dgm:pt>
    <dgm:pt modelId="{5EECD490-1BA2-4E18-B7A2-4AD3FA18B814}" type="parTrans" cxnId="{4AD32CEB-375F-4DBB-B679-7390E58467AA}">
      <dgm:prSet/>
      <dgm:spPr/>
      <dgm:t>
        <a:bodyPr/>
        <a:lstStyle/>
        <a:p>
          <a:endParaRPr lang="en-IN"/>
        </a:p>
      </dgm:t>
    </dgm:pt>
    <dgm:pt modelId="{038F80F5-B799-4377-AB89-C283DF79D27A}" type="sibTrans" cxnId="{4AD32CEB-375F-4DBB-B679-7390E58467AA}">
      <dgm:prSet/>
      <dgm:spPr/>
      <dgm:t>
        <a:bodyPr/>
        <a:lstStyle/>
        <a:p>
          <a:endParaRPr lang="en-IN"/>
        </a:p>
      </dgm:t>
    </dgm:pt>
    <dgm:pt modelId="{B5A67CE6-3473-4D46-A174-F27CF7F6C498}">
      <dgm:prSet/>
      <dgm:spPr/>
      <dgm:t>
        <a:bodyPr/>
        <a:lstStyle/>
        <a:p>
          <a:pPr>
            <a:buFont typeface="+mj-lt"/>
            <a:buAutoNum type="arabicPeriod"/>
          </a:pPr>
          <a:r>
            <a:rPr lang="en-IN" dirty="0"/>
            <a:t>Historical Financial Statements and Ratio Analysis</a:t>
          </a:r>
        </a:p>
      </dgm:t>
    </dgm:pt>
    <dgm:pt modelId="{82779E02-135E-47CE-A523-903339FE4035}" type="parTrans" cxnId="{EAD69B2B-9BA6-4173-B33E-B2B51452E512}">
      <dgm:prSet/>
      <dgm:spPr/>
      <dgm:t>
        <a:bodyPr/>
        <a:lstStyle/>
        <a:p>
          <a:endParaRPr lang="en-IN"/>
        </a:p>
      </dgm:t>
    </dgm:pt>
    <dgm:pt modelId="{B50365F2-9216-4BAF-9638-BA21E96813EF}" type="sibTrans" cxnId="{EAD69B2B-9BA6-4173-B33E-B2B51452E512}">
      <dgm:prSet/>
      <dgm:spPr/>
      <dgm:t>
        <a:bodyPr/>
        <a:lstStyle/>
        <a:p>
          <a:endParaRPr lang="en-IN"/>
        </a:p>
      </dgm:t>
    </dgm:pt>
    <dgm:pt modelId="{47BD7AE8-EE29-48FA-8E18-AB194245B6A6}">
      <dgm:prSet/>
      <dgm:spPr/>
      <dgm:t>
        <a:bodyPr/>
        <a:lstStyle/>
        <a:p>
          <a:pPr>
            <a:buFont typeface="+mj-lt"/>
            <a:buAutoNum type="arabicPeriod"/>
          </a:pPr>
          <a:r>
            <a:rPr lang="en-IN" dirty="0"/>
            <a:t> Forecasting – Sales, EBITDA and EPS.</a:t>
          </a:r>
        </a:p>
      </dgm:t>
    </dgm:pt>
    <dgm:pt modelId="{4B317A4B-8425-42F9-BD56-652F665829DC}" type="parTrans" cxnId="{3ADED248-5E8F-41C7-B31F-E4A04FB74D8B}">
      <dgm:prSet/>
      <dgm:spPr/>
      <dgm:t>
        <a:bodyPr/>
        <a:lstStyle/>
        <a:p>
          <a:endParaRPr lang="en-IN"/>
        </a:p>
      </dgm:t>
    </dgm:pt>
    <dgm:pt modelId="{EA153B1E-A97D-4708-8027-3F9BA4D2E1C9}" type="sibTrans" cxnId="{3ADED248-5E8F-41C7-B31F-E4A04FB74D8B}">
      <dgm:prSet/>
      <dgm:spPr/>
      <dgm:t>
        <a:bodyPr/>
        <a:lstStyle/>
        <a:p>
          <a:endParaRPr lang="en-IN"/>
        </a:p>
      </dgm:t>
    </dgm:pt>
    <dgm:pt modelId="{8815E051-77F1-4B81-BE75-A2EA3D433158}">
      <dgm:prSet/>
      <dgm:spPr/>
      <dgm:t>
        <a:bodyPr/>
        <a:lstStyle/>
        <a:p>
          <a:pPr>
            <a:buFont typeface="+mj-lt"/>
            <a:buAutoNum type="arabicPeriod"/>
          </a:pPr>
          <a:r>
            <a:rPr lang="en-US" dirty="0"/>
            <a:t>DCF (PV </a:t>
          </a:r>
          <a:r>
            <a:rPr lang="en-US"/>
            <a:t>of FCFF, </a:t>
          </a:r>
          <a:r>
            <a:rPr lang="en-US" dirty="0"/>
            <a:t>WACC, Sensitivity Analysis and Intrinsic Growth Rate)</a:t>
          </a:r>
          <a:endParaRPr lang="en-IN" dirty="0"/>
        </a:p>
      </dgm:t>
    </dgm:pt>
    <dgm:pt modelId="{C01DC700-0923-4CB7-AB2B-EE51AD094AE7}" type="parTrans" cxnId="{90A30833-2454-42E5-A321-BB72DFC8C50B}">
      <dgm:prSet/>
      <dgm:spPr/>
      <dgm:t>
        <a:bodyPr/>
        <a:lstStyle/>
        <a:p>
          <a:endParaRPr lang="en-IN"/>
        </a:p>
      </dgm:t>
    </dgm:pt>
    <dgm:pt modelId="{A0E1DF15-7BEB-4D9A-85CB-18E25D24C3D5}" type="sibTrans" cxnId="{90A30833-2454-42E5-A321-BB72DFC8C50B}">
      <dgm:prSet/>
      <dgm:spPr/>
      <dgm:t>
        <a:bodyPr/>
        <a:lstStyle/>
        <a:p>
          <a:endParaRPr lang="en-IN"/>
        </a:p>
      </dgm:t>
    </dgm:pt>
    <dgm:pt modelId="{826EB110-A6B7-4B80-BE89-CD6BAA9B3CA9}">
      <dgm:prSet/>
      <dgm:spPr/>
      <dgm:t>
        <a:bodyPr/>
        <a:lstStyle/>
        <a:p>
          <a:pPr>
            <a:buFont typeface="+mj-lt"/>
            <a:buAutoNum type="arabicPeriod"/>
          </a:pPr>
          <a:r>
            <a:rPr lang="en-US" dirty="0"/>
            <a:t>Comparable Company Analysis</a:t>
          </a:r>
        </a:p>
      </dgm:t>
    </dgm:pt>
    <dgm:pt modelId="{6100512C-BE1F-4769-B4E1-031BAEE4EC30}" type="parTrans" cxnId="{500CA022-9833-4D6E-A978-EC8981FA6291}">
      <dgm:prSet/>
      <dgm:spPr/>
      <dgm:t>
        <a:bodyPr/>
        <a:lstStyle/>
        <a:p>
          <a:endParaRPr lang="en-IN"/>
        </a:p>
      </dgm:t>
    </dgm:pt>
    <dgm:pt modelId="{DEFBF2EF-773F-4B48-9DCD-E6EC16CCD7CF}" type="sibTrans" cxnId="{500CA022-9833-4D6E-A978-EC8981FA6291}">
      <dgm:prSet/>
      <dgm:spPr/>
      <dgm:t>
        <a:bodyPr/>
        <a:lstStyle/>
        <a:p>
          <a:endParaRPr lang="en-IN"/>
        </a:p>
      </dgm:t>
    </dgm:pt>
    <dgm:pt modelId="{322E90F8-B5F3-4AF0-8406-3D26784F933B}">
      <dgm:prSet/>
      <dgm:spPr/>
      <dgm:t>
        <a:bodyPr/>
        <a:lstStyle/>
        <a:p>
          <a:pPr>
            <a:buFont typeface="+mj-lt"/>
            <a:buAutoNum type="arabicPeriod"/>
          </a:pPr>
          <a:r>
            <a:rPr lang="en-US" dirty="0"/>
            <a:t>Conclusion</a:t>
          </a:r>
          <a:endParaRPr lang="en-IN" dirty="0"/>
        </a:p>
      </dgm:t>
    </dgm:pt>
    <dgm:pt modelId="{7B7FA8A1-1CB8-44C8-9E38-657DB6D3070E}" type="parTrans" cxnId="{98736A0C-BC5E-4E7B-8D60-A385DD5422A1}">
      <dgm:prSet/>
      <dgm:spPr/>
      <dgm:t>
        <a:bodyPr/>
        <a:lstStyle/>
        <a:p>
          <a:endParaRPr lang="en-IN"/>
        </a:p>
      </dgm:t>
    </dgm:pt>
    <dgm:pt modelId="{D4B6CF92-85C8-44A9-AE27-6C62A2B8E9FA}" type="sibTrans" cxnId="{98736A0C-BC5E-4E7B-8D60-A385DD5422A1}">
      <dgm:prSet/>
      <dgm:spPr/>
      <dgm:t>
        <a:bodyPr/>
        <a:lstStyle/>
        <a:p>
          <a:endParaRPr lang="en-IN"/>
        </a:p>
      </dgm:t>
    </dgm:pt>
    <dgm:pt modelId="{117CDF7D-3A4F-4472-BDD0-54A7AB7F6A10}">
      <dgm:prSet/>
      <dgm:spPr/>
      <dgm:t>
        <a:bodyPr/>
        <a:lstStyle/>
        <a:p>
          <a:endParaRPr lang="en-IN"/>
        </a:p>
      </dgm:t>
    </dgm:pt>
    <dgm:pt modelId="{A47BB3B3-C1B3-40FD-93DB-F3084594F8DA}" type="parTrans" cxnId="{C4FB4F3C-F46E-49BC-8882-0BB101893635}">
      <dgm:prSet/>
      <dgm:spPr/>
      <dgm:t>
        <a:bodyPr/>
        <a:lstStyle/>
        <a:p>
          <a:endParaRPr lang="en-IN"/>
        </a:p>
      </dgm:t>
    </dgm:pt>
    <dgm:pt modelId="{057BEC60-C485-4D91-B2A6-D7D80AC5D638}" type="sibTrans" cxnId="{C4FB4F3C-F46E-49BC-8882-0BB101893635}">
      <dgm:prSet/>
      <dgm:spPr/>
      <dgm:t>
        <a:bodyPr/>
        <a:lstStyle/>
        <a:p>
          <a:endParaRPr lang="en-IN"/>
        </a:p>
      </dgm:t>
    </dgm:pt>
    <dgm:pt modelId="{8F426950-145A-4D4B-861E-5C225F75239A}">
      <dgm:prSet/>
      <dgm:spPr/>
      <dgm:t>
        <a:bodyPr/>
        <a:lstStyle/>
        <a:p>
          <a:endParaRPr lang="en-IN"/>
        </a:p>
      </dgm:t>
    </dgm:pt>
    <dgm:pt modelId="{6FB4BE01-6B70-4268-9E9C-40722802C805}" type="parTrans" cxnId="{B5FA1331-6A71-4E1B-AC04-98103FD85739}">
      <dgm:prSet/>
      <dgm:spPr/>
      <dgm:t>
        <a:bodyPr/>
        <a:lstStyle/>
        <a:p>
          <a:endParaRPr lang="en-IN"/>
        </a:p>
      </dgm:t>
    </dgm:pt>
    <dgm:pt modelId="{A0EA5BF4-2B75-4D29-A257-94D1E5C0748B}" type="sibTrans" cxnId="{B5FA1331-6A71-4E1B-AC04-98103FD85739}">
      <dgm:prSet/>
      <dgm:spPr/>
      <dgm:t>
        <a:bodyPr/>
        <a:lstStyle/>
        <a:p>
          <a:endParaRPr lang="en-IN"/>
        </a:p>
      </dgm:t>
    </dgm:pt>
    <dgm:pt modelId="{CD38446D-EAA6-4987-B44A-920148496CE2}">
      <dgm:prSet/>
      <dgm:spPr/>
      <dgm:t>
        <a:bodyPr/>
        <a:lstStyle/>
        <a:p>
          <a:endParaRPr lang="en-IN"/>
        </a:p>
      </dgm:t>
    </dgm:pt>
    <dgm:pt modelId="{3074C20D-FA83-4717-BC4C-60481C1CF5A0}" type="parTrans" cxnId="{F9FA4BAB-5A6E-463F-ABF2-1D18DCC05CA6}">
      <dgm:prSet/>
      <dgm:spPr/>
      <dgm:t>
        <a:bodyPr/>
        <a:lstStyle/>
        <a:p>
          <a:endParaRPr lang="en-IN"/>
        </a:p>
      </dgm:t>
    </dgm:pt>
    <dgm:pt modelId="{62CC1294-0986-4EBD-A12B-CCC73E8090E2}" type="sibTrans" cxnId="{F9FA4BAB-5A6E-463F-ABF2-1D18DCC05CA6}">
      <dgm:prSet/>
      <dgm:spPr/>
      <dgm:t>
        <a:bodyPr/>
        <a:lstStyle/>
        <a:p>
          <a:endParaRPr lang="en-IN"/>
        </a:p>
      </dgm:t>
    </dgm:pt>
    <dgm:pt modelId="{43A1CA4F-8DC4-4AC5-A8EA-A8DB5D24D048}">
      <dgm:prSet/>
      <dgm:spPr/>
      <dgm:t>
        <a:bodyPr/>
        <a:lstStyle/>
        <a:p>
          <a:endParaRPr lang="en-IN"/>
        </a:p>
      </dgm:t>
    </dgm:pt>
    <dgm:pt modelId="{806C2822-967A-43EB-AB2F-D40CE69B2167}" type="parTrans" cxnId="{914E55B3-03D0-47C9-BFD9-1CCDFA8281A0}">
      <dgm:prSet/>
      <dgm:spPr/>
      <dgm:t>
        <a:bodyPr/>
        <a:lstStyle/>
        <a:p>
          <a:endParaRPr lang="en-IN"/>
        </a:p>
      </dgm:t>
    </dgm:pt>
    <dgm:pt modelId="{33541E08-CEAF-4385-8273-915763F47046}" type="sibTrans" cxnId="{914E55B3-03D0-47C9-BFD9-1CCDFA8281A0}">
      <dgm:prSet/>
      <dgm:spPr/>
      <dgm:t>
        <a:bodyPr/>
        <a:lstStyle/>
        <a:p>
          <a:endParaRPr lang="en-IN"/>
        </a:p>
      </dgm:t>
    </dgm:pt>
    <dgm:pt modelId="{9A76B247-6BCB-4002-A682-CA957D7AE4DB}">
      <dgm:prSet/>
      <dgm:spPr/>
      <dgm:t>
        <a:bodyPr/>
        <a:lstStyle/>
        <a:p>
          <a:endParaRPr lang="en-IN"/>
        </a:p>
      </dgm:t>
    </dgm:pt>
    <dgm:pt modelId="{D2656D42-0DD0-47F6-AB80-AE2C3FCBD63A}" type="parTrans" cxnId="{0E35FDF2-EF22-4ED2-B1C7-F38ADB2AF53D}">
      <dgm:prSet/>
      <dgm:spPr/>
      <dgm:t>
        <a:bodyPr/>
        <a:lstStyle/>
        <a:p>
          <a:endParaRPr lang="en-IN"/>
        </a:p>
      </dgm:t>
    </dgm:pt>
    <dgm:pt modelId="{9CBBD93C-CD42-4B4A-B3D2-0E6BD68C48D0}" type="sibTrans" cxnId="{0E35FDF2-EF22-4ED2-B1C7-F38ADB2AF53D}">
      <dgm:prSet/>
      <dgm:spPr/>
      <dgm:t>
        <a:bodyPr/>
        <a:lstStyle/>
        <a:p>
          <a:endParaRPr lang="en-IN"/>
        </a:p>
      </dgm:t>
    </dgm:pt>
    <dgm:pt modelId="{F48F5CA8-1F96-4B6A-8612-D5114ABDBC33}">
      <dgm:prSet/>
      <dgm:spPr/>
      <dgm:t>
        <a:bodyPr/>
        <a:lstStyle/>
        <a:p>
          <a:endParaRPr lang="en-IN"/>
        </a:p>
      </dgm:t>
    </dgm:pt>
    <dgm:pt modelId="{B763D210-A719-4115-A8AC-89829CAEBF61}" type="parTrans" cxnId="{4691D836-9C7F-44CC-8EF1-A8390B058D72}">
      <dgm:prSet/>
      <dgm:spPr/>
      <dgm:t>
        <a:bodyPr/>
        <a:lstStyle/>
        <a:p>
          <a:endParaRPr lang="en-IN"/>
        </a:p>
      </dgm:t>
    </dgm:pt>
    <dgm:pt modelId="{2AFB6160-2F0D-4F81-9DEE-88C25E50920F}" type="sibTrans" cxnId="{4691D836-9C7F-44CC-8EF1-A8390B058D72}">
      <dgm:prSet/>
      <dgm:spPr/>
      <dgm:t>
        <a:bodyPr/>
        <a:lstStyle/>
        <a:p>
          <a:endParaRPr lang="en-IN"/>
        </a:p>
      </dgm:t>
    </dgm:pt>
    <dgm:pt modelId="{89DF9AD3-D9A9-4664-9D05-C4B63D933747}">
      <dgm:prSet/>
      <dgm:spPr/>
      <dgm:t>
        <a:bodyPr/>
        <a:lstStyle/>
        <a:p>
          <a:endParaRPr lang="en-IN"/>
        </a:p>
      </dgm:t>
    </dgm:pt>
    <dgm:pt modelId="{BC93E12B-E2F4-4550-9967-7E828BCB570D}" type="parTrans" cxnId="{5997E65A-804D-46B4-9149-53D406E434E1}">
      <dgm:prSet/>
      <dgm:spPr/>
      <dgm:t>
        <a:bodyPr/>
        <a:lstStyle/>
        <a:p>
          <a:endParaRPr lang="en-IN"/>
        </a:p>
      </dgm:t>
    </dgm:pt>
    <dgm:pt modelId="{19ABF0DB-3C29-4FEB-9ACB-890AE84B6FC6}" type="sibTrans" cxnId="{5997E65A-804D-46B4-9149-53D406E434E1}">
      <dgm:prSet/>
      <dgm:spPr/>
      <dgm:t>
        <a:bodyPr/>
        <a:lstStyle/>
        <a:p>
          <a:endParaRPr lang="en-IN"/>
        </a:p>
      </dgm:t>
    </dgm:pt>
    <dgm:pt modelId="{AF0672EA-0044-43BA-B161-FE25CB2C735E}">
      <dgm:prSet/>
      <dgm:spPr/>
      <dgm:t>
        <a:bodyPr/>
        <a:lstStyle/>
        <a:p>
          <a:pPr>
            <a:buFont typeface="+mj-lt"/>
            <a:buAutoNum type="arabicPeriod"/>
          </a:pPr>
          <a:r>
            <a:rPr lang="en-IN" dirty="0"/>
            <a:t>Football Field Analysis</a:t>
          </a:r>
        </a:p>
      </dgm:t>
    </dgm:pt>
    <dgm:pt modelId="{B78DF517-100F-4076-8E0F-13C2F73E31D6}" type="parTrans" cxnId="{27A59D7A-007C-4F76-B58D-F72D6818B116}">
      <dgm:prSet/>
      <dgm:spPr/>
      <dgm:t>
        <a:bodyPr/>
        <a:lstStyle/>
        <a:p>
          <a:endParaRPr lang="en-IN"/>
        </a:p>
      </dgm:t>
    </dgm:pt>
    <dgm:pt modelId="{458553CD-66C2-4B65-B91C-3FEBAFF30F64}" type="sibTrans" cxnId="{27A59D7A-007C-4F76-B58D-F72D6818B116}">
      <dgm:prSet/>
      <dgm:spPr/>
      <dgm:t>
        <a:bodyPr/>
        <a:lstStyle/>
        <a:p>
          <a:endParaRPr lang="en-IN"/>
        </a:p>
      </dgm:t>
    </dgm:pt>
    <dgm:pt modelId="{38F55DB7-33BD-4752-803B-D6CF3C68302D}" type="pres">
      <dgm:prSet presAssocID="{E6B43D3B-3A43-4520-99A3-19FD1D2E6023}" presName="Name0" presStyleCnt="0">
        <dgm:presLayoutVars>
          <dgm:chMax val="7"/>
          <dgm:chPref val="7"/>
          <dgm:dir/>
        </dgm:presLayoutVars>
      </dgm:prSet>
      <dgm:spPr/>
    </dgm:pt>
    <dgm:pt modelId="{B40E7FB5-F2AE-4A56-84BE-BF3A0F3E2D1F}" type="pres">
      <dgm:prSet presAssocID="{E6B43D3B-3A43-4520-99A3-19FD1D2E6023}" presName="Name1" presStyleCnt="0"/>
      <dgm:spPr/>
    </dgm:pt>
    <dgm:pt modelId="{56C51374-503D-455E-8286-21F86C339D1F}" type="pres">
      <dgm:prSet presAssocID="{E6B43D3B-3A43-4520-99A3-19FD1D2E6023}" presName="cycle" presStyleCnt="0"/>
      <dgm:spPr/>
    </dgm:pt>
    <dgm:pt modelId="{187CCA0A-7BFC-4478-A164-7A61E3BC267E}" type="pres">
      <dgm:prSet presAssocID="{E6B43D3B-3A43-4520-99A3-19FD1D2E6023}" presName="srcNode" presStyleLbl="node1" presStyleIdx="0" presStyleCnt="7"/>
      <dgm:spPr/>
    </dgm:pt>
    <dgm:pt modelId="{D74DAB80-4AB9-4645-84C3-BC73C31F4517}" type="pres">
      <dgm:prSet presAssocID="{E6B43D3B-3A43-4520-99A3-19FD1D2E6023}" presName="conn" presStyleLbl="parChTrans1D2" presStyleIdx="0" presStyleCnt="1"/>
      <dgm:spPr/>
    </dgm:pt>
    <dgm:pt modelId="{4F2A96F0-75C1-4034-B4F9-DC1550C5DE16}" type="pres">
      <dgm:prSet presAssocID="{E6B43D3B-3A43-4520-99A3-19FD1D2E6023}" presName="extraNode" presStyleLbl="node1" presStyleIdx="0" presStyleCnt="7"/>
      <dgm:spPr/>
    </dgm:pt>
    <dgm:pt modelId="{32CABF0F-0118-4582-B1CC-FD5CB5380DE7}" type="pres">
      <dgm:prSet presAssocID="{E6B43D3B-3A43-4520-99A3-19FD1D2E6023}" presName="dstNode" presStyleLbl="node1" presStyleIdx="0" presStyleCnt="7"/>
      <dgm:spPr/>
    </dgm:pt>
    <dgm:pt modelId="{1C860DF1-2C23-4701-8C29-FDE1A2427748}" type="pres">
      <dgm:prSet presAssocID="{A45BE783-632F-4C90-B523-52A779F285CD}" presName="text_1" presStyleLbl="node1" presStyleIdx="0" presStyleCnt="7">
        <dgm:presLayoutVars>
          <dgm:bulletEnabled val="1"/>
        </dgm:presLayoutVars>
      </dgm:prSet>
      <dgm:spPr/>
    </dgm:pt>
    <dgm:pt modelId="{04348F9B-4C30-435F-B16C-DEF69D40286C}" type="pres">
      <dgm:prSet presAssocID="{A45BE783-632F-4C90-B523-52A779F285CD}" presName="accent_1" presStyleCnt="0"/>
      <dgm:spPr/>
    </dgm:pt>
    <dgm:pt modelId="{FD383BFD-6A22-4F92-ACA2-EFC32F89C26F}" type="pres">
      <dgm:prSet presAssocID="{A45BE783-632F-4C90-B523-52A779F285CD}" presName="accentRepeatNode" presStyleLbl="solidFgAcc1" presStyleIdx="0" presStyleCnt="7"/>
      <dgm:spPr/>
    </dgm:pt>
    <dgm:pt modelId="{4FCAA1BE-4527-4019-9781-7BD0E0FEE481}" type="pres">
      <dgm:prSet presAssocID="{B5A67CE6-3473-4D46-A174-F27CF7F6C498}" presName="text_2" presStyleLbl="node1" presStyleIdx="1" presStyleCnt="7">
        <dgm:presLayoutVars>
          <dgm:bulletEnabled val="1"/>
        </dgm:presLayoutVars>
      </dgm:prSet>
      <dgm:spPr/>
    </dgm:pt>
    <dgm:pt modelId="{ACBC8F8C-1456-40A6-9CA1-ABB7F0AA2E34}" type="pres">
      <dgm:prSet presAssocID="{B5A67CE6-3473-4D46-A174-F27CF7F6C498}" presName="accent_2" presStyleCnt="0"/>
      <dgm:spPr/>
    </dgm:pt>
    <dgm:pt modelId="{E37F2146-C6BD-453D-ADBC-6B8B8F798191}" type="pres">
      <dgm:prSet presAssocID="{B5A67CE6-3473-4D46-A174-F27CF7F6C498}" presName="accentRepeatNode" presStyleLbl="solidFgAcc1" presStyleIdx="1" presStyleCnt="7"/>
      <dgm:spPr/>
    </dgm:pt>
    <dgm:pt modelId="{B0266ED8-9964-44EF-BAB7-D7A5A73E2DD0}" type="pres">
      <dgm:prSet presAssocID="{47BD7AE8-EE29-48FA-8E18-AB194245B6A6}" presName="text_3" presStyleLbl="node1" presStyleIdx="2" presStyleCnt="7">
        <dgm:presLayoutVars>
          <dgm:bulletEnabled val="1"/>
        </dgm:presLayoutVars>
      </dgm:prSet>
      <dgm:spPr/>
    </dgm:pt>
    <dgm:pt modelId="{5F20F500-03C7-4A63-A054-BEE17747BC54}" type="pres">
      <dgm:prSet presAssocID="{47BD7AE8-EE29-48FA-8E18-AB194245B6A6}" presName="accent_3" presStyleCnt="0"/>
      <dgm:spPr/>
    </dgm:pt>
    <dgm:pt modelId="{BE0F37CB-6CD2-4DA1-9968-EC0B274A2BC9}" type="pres">
      <dgm:prSet presAssocID="{47BD7AE8-EE29-48FA-8E18-AB194245B6A6}" presName="accentRepeatNode" presStyleLbl="solidFgAcc1" presStyleIdx="2" presStyleCnt="7"/>
      <dgm:spPr/>
    </dgm:pt>
    <dgm:pt modelId="{2690552E-88E2-4CC4-AA2C-2CC131174338}" type="pres">
      <dgm:prSet presAssocID="{8815E051-77F1-4B81-BE75-A2EA3D433158}" presName="text_4" presStyleLbl="node1" presStyleIdx="3" presStyleCnt="7">
        <dgm:presLayoutVars>
          <dgm:bulletEnabled val="1"/>
        </dgm:presLayoutVars>
      </dgm:prSet>
      <dgm:spPr/>
    </dgm:pt>
    <dgm:pt modelId="{C18951FC-1252-4831-98C5-70795AD08C4C}" type="pres">
      <dgm:prSet presAssocID="{8815E051-77F1-4B81-BE75-A2EA3D433158}" presName="accent_4" presStyleCnt="0"/>
      <dgm:spPr/>
    </dgm:pt>
    <dgm:pt modelId="{B8A3595E-100F-4D18-A875-3C39A7BA2EAD}" type="pres">
      <dgm:prSet presAssocID="{8815E051-77F1-4B81-BE75-A2EA3D433158}" presName="accentRepeatNode" presStyleLbl="solidFgAcc1" presStyleIdx="3" presStyleCnt="7"/>
      <dgm:spPr/>
    </dgm:pt>
    <dgm:pt modelId="{B73FF077-D595-408F-B867-D0BBA4973DD4}" type="pres">
      <dgm:prSet presAssocID="{826EB110-A6B7-4B80-BE89-CD6BAA9B3CA9}" presName="text_5" presStyleLbl="node1" presStyleIdx="4" presStyleCnt="7">
        <dgm:presLayoutVars>
          <dgm:bulletEnabled val="1"/>
        </dgm:presLayoutVars>
      </dgm:prSet>
      <dgm:spPr/>
    </dgm:pt>
    <dgm:pt modelId="{9769D6BA-E458-46B3-83B2-1C2C8C971603}" type="pres">
      <dgm:prSet presAssocID="{826EB110-A6B7-4B80-BE89-CD6BAA9B3CA9}" presName="accent_5" presStyleCnt="0"/>
      <dgm:spPr/>
    </dgm:pt>
    <dgm:pt modelId="{C8ADD34E-4963-4F1E-82A9-83E28B6582BC}" type="pres">
      <dgm:prSet presAssocID="{826EB110-A6B7-4B80-BE89-CD6BAA9B3CA9}" presName="accentRepeatNode" presStyleLbl="solidFgAcc1" presStyleIdx="4" presStyleCnt="7"/>
      <dgm:spPr/>
    </dgm:pt>
    <dgm:pt modelId="{6CA2F3C5-5991-40D1-89A1-7E5112E1DD11}" type="pres">
      <dgm:prSet presAssocID="{AF0672EA-0044-43BA-B161-FE25CB2C735E}" presName="text_6" presStyleLbl="node1" presStyleIdx="5" presStyleCnt="7">
        <dgm:presLayoutVars>
          <dgm:bulletEnabled val="1"/>
        </dgm:presLayoutVars>
      </dgm:prSet>
      <dgm:spPr/>
    </dgm:pt>
    <dgm:pt modelId="{540C462E-17D8-4E3D-9716-132E88C9EDFD}" type="pres">
      <dgm:prSet presAssocID="{AF0672EA-0044-43BA-B161-FE25CB2C735E}" presName="accent_6" presStyleCnt="0"/>
      <dgm:spPr/>
    </dgm:pt>
    <dgm:pt modelId="{016FAD27-E6F6-4696-99B5-9298D5E2455C}" type="pres">
      <dgm:prSet presAssocID="{AF0672EA-0044-43BA-B161-FE25CB2C735E}" presName="accentRepeatNode" presStyleLbl="solidFgAcc1" presStyleIdx="5" presStyleCnt="7"/>
      <dgm:spPr/>
    </dgm:pt>
    <dgm:pt modelId="{58BA1C66-CEF5-4B67-8A4F-1E86C291DBA0}" type="pres">
      <dgm:prSet presAssocID="{322E90F8-B5F3-4AF0-8406-3D26784F933B}" presName="text_7" presStyleLbl="node1" presStyleIdx="6" presStyleCnt="7">
        <dgm:presLayoutVars>
          <dgm:bulletEnabled val="1"/>
        </dgm:presLayoutVars>
      </dgm:prSet>
      <dgm:spPr/>
    </dgm:pt>
    <dgm:pt modelId="{431D88B1-066F-4885-85CA-EF825AD790F9}" type="pres">
      <dgm:prSet presAssocID="{322E90F8-B5F3-4AF0-8406-3D26784F933B}" presName="accent_7" presStyleCnt="0"/>
      <dgm:spPr/>
    </dgm:pt>
    <dgm:pt modelId="{B4F1B576-5717-4494-8216-BB408072FF7D}" type="pres">
      <dgm:prSet presAssocID="{322E90F8-B5F3-4AF0-8406-3D26784F933B}" presName="accentRepeatNode" presStyleLbl="solidFgAcc1" presStyleIdx="6" presStyleCnt="7"/>
      <dgm:spPr/>
    </dgm:pt>
  </dgm:ptLst>
  <dgm:cxnLst>
    <dgm:cxn modelId="{98736A0C-BC5E-4E7B-8D60-A385DD5422A1}" srcId="{E6B43D3B-3A43-4520-99A3-19FD1D2E6023}" destId="{322E90F8-B5F3-4AF0-8406-3D26784F933B}" srcOrd="6" destOrd="0" parTransId="{7B7FA8A1-1CB8-44C8-9E38-657DB6D3070E}" sibTransId="{D4B6CF92-85C8-44A9-AE27-6C62A2B8E9FA}"/>
    <dgm:cxn modelId="{242BE416-D5E6-4D17-82C0-5FD7FC589AEA}" type="presOf" srcId="{B5A67CE6-3473-4D46-A174-F27CF7F6C498}" destId="{4FCAA1BE-4527-4019-9781-7BD0E0FEE481}" srcOrd="0" destOrd="0" presId="urn:microsoft.com/office/officeart/2008/layout/VerticalCurvedList"/>
    <dgm:cxn modelId="{D364F81E-B041-458B-991A-3438A8897616}" srcId="{E6B43D3B-3A43-4520-99A3-19FD1D2E6023}" destId="{54E35098-14DB-416C-8A3F-0C743CCE8B6A}" srcOrd="17" destOrd="0" parTransId="{4A29719F-F66E-4C44-B30C-F25B0153C89B}" sibTransId="{B5D06B7E-F5FB-4E24-9131-7D0DC5FBCA6B}"/>
    <dgm:cxn modelId="{500CA022-9833-4D6E-A978-EC8981FA6291}" srcId="{E6B43D3B-3A43-4520-99A3-19FD1D2E6023}" destId="{826EB110-A6B7-4B80-BE89-CD6BAA9B3CA9}" srcOrd="4" destOrd="0" parTransId="{6100512C-BE1F-4769-B4E1-031BAEE4EC30}" sibTransId="{DEFBF2EF-773F-4B48-9DCD-E6EC16CCD7CF}"/>
    <dgm:cxn modelId="{EAD69B2B-9BA6-4173-B33E-B2B51452E512}" srcId="{E6B43D3B-3A43-4520-99A3-19FD1D2E6023}" destId="{B5A67CE6-3473-4D46-A174-F27CF7F6C498}" srcOrd="1" destOrd="0" parTransId="{82779E02-135E-47CE-A523-903339FE4035}" sibTransId="{B50365F2-9216-4BAF-9638-BA21E96813EF}"/>
    <dgm:cxn modelId="{B5FA1331-6A71-4E1B-AC04-98103FD85739}" srcId="{E6B43D3B-3A43-4520-99A3-19FD1D2E6023}" destId="{8F426950-145A-4D4B-861E-5C225F75239A}" srcOrd="9" destOrd="0" parTransId="{6FB4BE01-6B70-4268-9E9C-40722802C805}" sibTransId="{A0EA5BF4-2B75-4D29-A257-94D1E5C0748B}"/>
    <dgm:cxn modelId="{90A30833-2454-42E5-A321-BB72DFC8C50B}" srcId="{E6B43D3B-3A43-4520-99A3-19FD1D2E6023}" destId="{8815E051-77F1-4B81-BE75-A2EA3D433158}" srcOrd="3" destOrd="0" parTransId="{C01DC700-0923-4CB7-AB2B-EE51AD094AE7}" sibTransId="{A0E1DF15-7BEB-4D9A-85CB-18E25D24C3D5}"/>
    <dgm:cxn modelId="{4691D836-9C7F-44CC-8EF1-A8390B058D72}" srcId="{E6B43D3B-3A43-4520-99A3-19FD1D2E6023}" destId="{F48F5CA8-1F96-4B6A-8612-D5114ABDBC33}" srcOrd="13" destOrd="0" parTransId="{B763D210-A719-4115-A8AC-89829CAEBF61}" sibTransId="{2AFB6160-2F0D-4F81-9DEE-88C25E50920F}"/>
    <dgm:cxn modelId="{C4FB4F3C-F46E-49BC-8882-0BB101893635}" srcId="{E6B43D3B-3A43-4520-99A3-19FD1D2E6023}" destId="{117CDF7D-3A4F-4472-BDD0-54A7AB7F6A10}" srcOrd="7" destOrd="0" parTransId="{A47BB3B3-C1B3-40FD-93DB-F3084594F8DA}" sibTransId="{057BEC60-C485-4D91-B2A6-D7D80AC5D638}"/>
    <dgm:cxn modelId="{3ADED248-5E8F-41C7-B31F-E4A04FB74D8B}" srcId="{E6B43D3B-3A43-4520-99A3-19FD1D2E6023}" destId="{47BD7AE8-EE29-48FA-8E18-AB194245B6A6}" srcOrd="2" destOrd="0" parTransId="{4B317A4B-8425-42F9-BD56-652F665829DC}" sibTransId="{EA153B1E-A97D-4708-8027-3F9BA4D2E1C9}"/>
    <dgm:cxn modelId="{C8E83669-C2ED-42D1-80E7-79F24CF66B7E}" type="presOf" srcId="{6F316B6C-FB81-4719-A5C2-6D89FC274843}" destId="{D74DAB80-4AB9-4645-84C3-BC73C31F4517}" srcOrd="0" destOrd="0" presId="urn:microsoft.com/office/officeart/2008/layout/VerticalCurvedList"/>
    <dgm:cxn modelId="{27A59D7A-007C-4F76-B58D-F72D6818B116}" srcId="{E6B43D3B-3A43-4520-99A3-19FD1D2E6023}" destId="{AF0672EA-0044-43BA-B161-FE25CB2C735E}" srcOrd="5" destOrd="0" parTransId="{B78DF517-100F-4076-8E0F-13C2F73E31D6}" sibTransId="{458553CD-66C2-4B65-B91C-3FEBAFF30F64}"/>
    <dgm:cxn modelId="{5997E65A-804D-46B4-9149-53D406E434E1}" srcId="{E6B43D3B-3A43-4520-99A3-19FD1D2E6023}" destId="{89DF9AD3-D9A9-4664-9D05-C4B63D933747}" srcOrd="8" destOrd="0" parTransId="{BC93E12B-E2F4-4550-9967-7E828BCB570D}" sibTransId="{19ABF0DB-3C29-4FEB-9ACB-890AE84B6FC6}"/>
    <dgm:cxn modelId="{D7128D7D-871E-4309-A25F-18C078A5E07F}" srcId="{E6B43D3B-3A43-4520-99A3-19FD1D2E6023}" destId="{A45BE783-632F-4C90-B523-52A779F285CD}" srcOrd="0" destOrd="0" parTransId="{45546D9C-3B75-4548-A9AA-3FFB67F3C1F6}" sibTransId="{6F316B6C-FB81-4719-A5C2-6D89FC274843}"/>
    <dgm:cxn modelId="{4C782181-17B3-4207-8BA3-69255097E02A}" srcId="{E6B43D3B-3A43-4520-99A3-19FD1D2E6023}" destId="{10B45071-BD78-40C7-A6F1-1F9F7BA92D1E}" srcOrd="18" destOrd="0" parTransId="{5F630FAF-97C3-440E-A951-BE29A835C2F4}" sibTransId="{66B02A5C-9CC9-412A-8DA7-0D840ADD091B}"/>
    <dgm:cxn modelId="{DA77ED84-B92C-4AE9-BA03-3E519BA3A2B0}" type="presOf" srcId="{AF0672EA-0044-43BA-B161-FE25CB2C735E}" destId="{6CA2F3C5-5991-40D1-89A1-7E5112E1DD11}" srcOrd="0" destOrd="0" presId="urn:microsoft.com/office/officeart/2008/layout/VerticalCurvedList"/>
    <dgm:cxn modelId="{54F86886-7D7B-49FD-92B6-7A0621187289}" type="presOf" srcId="{A45BE783-632F-4C90-B523-52A779F285CD}" destId="{1C860DF1-2C23-4701-8C29-FDE1A2427748}" srcOrd="0" destOrd="0" presId="urn:microsoft.com/office/officeart/2008/layout/VerticalCurvedList"/>
    <dgm:cxn modelId="{726B1389-F95B-420C-B5DD-E8F5C7436635}" type="presOf" srcId="{8815E051-77F1-4B81-BE75-A2EA3D433158}" destId="{2690552E-88E2-4CC4-AA2C-2CC131174338}" srcOrd="0" destOrd="0" presId="urn:microsoft.com/office/officeart/2008/layout/VerticalCurvedList"/>
    <dgm:cxn modelId="{C5132397-5743-4B6D-9AC1-D82EC3167FC2}" type="presOf" srcId="{826EB110-A6B7-4B80-BE89-CD6BAA9B3CA9}" destId="{B73FF077-D595-408F-B867-D0BBA4973DD4}" srcOrd="0" destOrd="0" presId="urn:microsoft.com/office/officeart/2008/layout/VerticalCurvedList"/>
    <dgm:cxn modelId="{F9FA4BAB-5A6E-463F-ABF2-1D18DCC05CA6}" srcId="{E6B43D3B-3A43-4520-99A3-19FD1D2E6023}" destId="{CD38446D-EAA6-4987-B44A-920148496CE2}" srcOrd="10" destOrd="0" parTransId="{3074C20D-FA83-4717-BC4C-60481C1CF5A0}" sibTransId="{62CC1294-0986-4EBD-A12B-CCC73E8090E2}"/>
    <dgm:cxn modelId="{914E55B3-03D0-47C9-BFD9-1CCDFA8281A0}" srcId="{E6B43D3B-3A43-4520-99A3-19FD1D2E6023}" destId="{43A1CA4F-8DC4-4AC5-A8EA-A8DB5D24D048}" srcOrd="11" destOrd="0" parTransId="{806C2822-967A-43EB-AB2F-D40CE69B2167}" sibTransId="{33541E08-CEAF-4385-8273-915763F47046}"/>
    <dgm:cxn modelId="{566326B4-B2B5-4AAC-8E2E-0D32950199AC}" srcId="{E6B43D3B-3A43-4520-99A3-19FD1D2E6023}" destId="{A31A82E4-B982-4C53-90C3-920C2944E3DF}" srcOrd="14" destOrd="0" parTransId="{17485BB4-BA11-437B-91A2-A0C147812092}" sibTransId="{C0B33F09-F946-4465-836B-ADCE06323E58}"/>
    <dgm:cxn modelId="{1721D5C7-884C-42DF-A365-CDD209763E23}" type="presOf" srcId="{E6B43D3B-3A43-4520-99A3-19FD1D2E6023}" destId="{38F55DB7-33BD-4752-803B-D6CF3C68302D}" srcOrd="0" destOrd="0" presId="urn:microsoft.com/office/officeart/2008/layout/VerticalCurvedList"/>
    <dgm:cxn modelId="{1AE2C0DA-2958-4804-B73A-16915002B3B9}" srcId="{E6B43D3B-3A43-4520-99A3-19FD1D2E6023}" destId="{6F2727B3-9DAF-4FBB-8178-24AB19D48DEF}" srcOrd="16" destOrd="0" parTransId="{95F9CC09-3DF3-4FCD-8D01-B12A282089CC}" sibTransId="{15A146F9-24B9-4959-AB22-5ABC45E5669A}"/>
    <dgm:cxn modelId="{4F3DC9E3-C4A4-41C1-B26B-88DE29668301}" type="presOf" srcId="{322E90F8-B5F3-4AF0-8406-3D26784F933B}" destId="{58BA1C66-CEF5-4B67-8A4F-1E86C291DBA0}" srcOrd="0" destOrd="0" presId="urn:microsoft.com/office/officeart/2008/layout/VerticalCurvedList"/>
    <dgm:cxn modelId="{843C21EB-34AD-4D4B-BC83-5CAB6D505F3D}" srcId="{E6B43D3B-3A43-4520-99A3-19FD1D2E6023}" destId="{C09C1252-89D9-47DA-8C09-F7B04E8C0317}" srcOrd="15" destOrd="0" parTransId="{26A4650C-3EEB-4C6A-8E99-F37DFEFBEA5C}" sibTransId="{7EDED0CF-33A2-4C69-A610-8BDFFB61FF6F}"/>
    <dgm:cxn modelId="{4AD32CEB-375F-4DBB-B679-7390E58467AA}" srcId="{E6B43D3B-3A43-4520-99A3-19FD1D2E6023}" destId="{319F5B44-504A-4E96-9A3B-AA023E9363C1}" srcOrd="19" destOrd="0" parTransId="{5EECD490-1BA2-4E18-B7A2-4AD3FA18B814}" sibTransId="{038F80F5-B799-4377-AB89-C283DF79D27A}"/>
    <dgm:cxn modelId="{786407F0-1D8A-4A22-A0B9-9BE879AAD258}" type="presOf" srcId="{47BD7AE8-EE29-48FA-8E18-AB194245B6A6}" destId="{B0266ED8-9964-44EF-BAB7-D7A5A73E2DD0}" srcOrd="0" destOrd="0" presId="urn:microsoft.com/office/officeart/2008/layout/VerticalCurvedList"/>
    <dgm:cxn modelId="{0E35FDF2-EF22-4ED2-B1C7-F38ADB2AF53D}" srcId="{E6B43D3B-3A43-4520-99A3-19FD1D2E6023}" destId="{9A76B247-6BCB-4002-A682-CA957D7AE4DB}" srcOrd="12" destOrd="0" parTransId="{D2656D42-0DD0-47F6-AB80-AE2C3FCBD63A}" sibTransId="{9CBBD93C-CD42-4B4A-B3D2-0E6BD68C48D0}"/>
    <dgm:cxn modelId="{F29914C6-057C-48A0-A981-601AAC50D362}" type="presParOf" srcId="{38F55DB7-33BD-4752-803B-D6CF3C68302D}" destId="{B40E7FB5-F2AE-4A56-84BE-BF3A0F3E2D1F}" srcOrd="0" destOrd="0" presId="urn:microsoft.com/office/officeart/2008/layout/VerticalCurvedList"/>
    <dgm:cxn modelId="{75251A94-5B8D-4381-A90D-88F62889D788}" type="presParOf" srcId="{B40E7FB5-F2AE-4A56-84BE-BF3A0F3E2D1F}" destId="{56C51374-503D-455E-8286-21F86C339D1F}" srcOrd="0" destOrd="0" presId="urn:microsoft.com/office/officeart/2008/layout/VerticalCurvedList"/>
    <dgm:cxn modelId="{B7626DE0-EA06-48B4-B878-AC3459367DF4}" type="presParOf" srcId="{56C51374-503D-455E-8286-21F86C339D1F}" destId="{187CCA0A-7BFC-4478-A164-7A61E3BC267E}" srcOrd="0" destOrd="0" presId="urn:microsoft.com/office/officeart/2008/layout/VerticalCurvedList"/>
    <dgm:cxn modelId="{20CBD2F8-C0F7-4500-B82E-F98B4FD22EFD}" type="presParOf" srcId="{56C51374-503D-455E-8286-21F86C339D1F}" destId="{D74DAB80-4AB9-4645-84C3-BC73C31F4517}" srcOrd="1" destOrd="0" presId="urn:microsoft.com/office/officeart/2008/layout/VerticalCurvedList"/>
    <dgm:cxn modelId="{0E093787-7441-421F-B173-998ECF12CF73}" type="presParOf" srcId="{56C51374-503D-455E-8286-21F86C339D1F}" destId="{4F2A96F0-75C1-4034-B4F9-DC1550C5DE16}" srcOrd="2" destOrd="0" presId="urn:microsoft.com/office/officeart/2008/layout/VerticalCurvedList"/>
    <dgm:cxn modelId="{A5F61A05-7AAE-42DD-87F2-454443E6FCAC}" type="presParOf" srcId="{56C51374-503D-455E-8286-21F86C339D1F}" destId="{32CABF0F-0118-4582-B1CC-FD5CB5380DE7}" srcOrd="3" destOrd="0" presId="urn:microsoft.com/office/officeart/2008/layout/VerticalCurvedList"/>
    <dgm:cxn modelId="{BD1BAB37-6A22-460A-8943-16222FDA146D}" type="presParOf" srcId="{B40E7FB5-F2AE-4A56-84BE-BF3A0F3E2D1F}" destId="{1C860DF1-2C23-4701-8C29-FDE1A2427748}" srcOrd="1" destOrd="0" presId="urn:microsoft.com/office/officeart/2008/layout/VerticalCurvedList"/>
    <dgm:cxn modelId="{8F03CA57-F70B-4493-840A-76608546E99E}" type="presParOf" srcId="{B40E7FB5-F2AE-4A56-84BE-BF3A0F3E2D1F}" destId="{04348F9B-4C30-435F-B16C-DEF69D40286C}" srcOrd="2" destOrd="0" presId="urn:microsoft.com/office/officeart/2008/layout/VerticalCurvedList"/>
    <dgm:cxn modelId="{EB971B54-04BD-477F-A34A-871CBF7FE264}" type="presParOf" srcId="{04348F9B-4C30-435F-B16C-DEF69D40286C}" destId="{FD383BFD-6A22-4F92-ACA2-EFC32F89C26F}" srcOrd="0" destOrd="0" presId="urn:microsoft.com/office/officeart/2008/layout/VerticalCurvedList"/>
    <dgm:cxn modelId="{2096F2D1-4E9B-4D79-91A3-175839029299}" type="presParOf" srcId="{B40E7FB5-F2AE-4A56-84BE-BF3A0F3E2D1F}" destId="{4FCAA1BE-4527-4019-9781-7BD0E0FEE481}" srcOrd="3" destOrd="0" presId="urn:microsoft.com/office/officeart/2008/layout/VerticalCurvedList"/>
    <dgm:cxn modelId="{8E82B9D4-92EB-4FA9-9515-AF1139B0F86C}" type="presParOf" srcId="{B40E7FB5-F2AE-4A56-84BE-BF3A0F3E2D1F}" destId="{ACBC8F8C-1456-40A6-9CA1-ABB7F0AA2E34}" srcOrd="4" destOrd="0" presId="urn:microsoft.com/office/officeart/2008/layout/VerticalCurvedList"/>
    <dgm:cxn modelId="{FE3A2547-6F9D-440B-802B-2F3CD0F37C41}" type="presParOf" srcId="{ACBC8F8C-1456-40A6-9CA1-ABB7F0AA2E34}" destId="{E37F2146-C6BD-453D-ADBC-6B8B8F798191}" srcOrd="0" destOrd="0" presId="urn:microsoft.com/office/officeart/2008/layout/VerticalCurvedList"/>
    <dgm:cxn modelId="{8625D261-D082-4F38-82DB-434780EACE5E}" type="presParOf" srcId="{B40E7FB5-F2AE-4A56-84BE-BF3A0F3E2D1F}" destId="{B0266ED8-9964-44EF-BAB7-D7A5A73E2DD0}" srcOrd="5" destOrd="0" presId="urn:microsoft.com/office/officeart/2008/layout/VerticalCurvedList"/>
    <dgm:cxn modelId="{BB26AA76-1D33-45F2-B12D-144EB5022BE7}" type="presParOf" srcId="{B40E7FB5-F2AE-4A56-84BE-BF3A0F3E2D1F}" destId="{5F20F500-03C7-4A63-A054-BEE17747BC54}" srcOrd="6" destOrd="0" presId="urn:microsoft.com/office/officeart/2008/layout/VerticalCurvedList"/>
    <dgm:cxn modelId="{DB2EBF71-0EBA-4FF0-9B30-BACD973B4B61}" type="presParOf" srcId="{5F20F500-03C7-4A63-A054-BEE17747BC54}" destId="{BE0F37CB-6CD2-4DA1-9968-EC0B274A2BC9}" srcOrd="0" destOrd="0" presId="urn:microsoft.com/office/officeart/2008/layout/VerticalCurvedList"/>
    <dgm:cxn modelId="{9F3B4002-8AA5-4D7E-9774-61FAAE5D4CF1}" type="presParOf" srcId="{B40E7FB5-F2AE-4A56-84BE-BF3A0F3E2D1F}" destId="{2690552E-88E2-4CC4-AA2C-2CC131174338}" srcOrd="7" destOrd="0" presId="urn:microsoft.com/office/officeart/2008/layout/VerticalCurvedList"/>
    <dgm:cxn modelId="{674538DA-BA45-4118-89D6-520BD958F40F}" type="presParOf" srcId="{B40E7FB5-F2AE-4A56-84BE-BF3A0F3E2D1F}" destId="{C18951FC-1252-4831-98C5-70795AD08C4C}" srcOrd="8" destOrd="0" presId="urn:microsoft.com/office/officeart/2008/layout/VerticalCurvedList"/>
    <dgm:cxn modelId="{41C265E9-14B5-4D6C-B4E6-4A6D840F9DCF}" type="presParOf" srcId="{C18951FC-1252-4831-98C5-70795AD08C4C}" destId="{B8A3595E-100F-4D18-A875-3C39A7BA2EAD}" srcOrd="0" destOrd="0" presId="urn:microsoft.com/office/officeart/2008/layout/VerticalCurvedList"/>
    <dgm:cxn modelId="{F00BD9CA-3F54-4052-A7E9-FDD0D4A520E3}" type="presParOf" srcId="{B40E7FB5-F2AE-4A56-84BE-BF3A0F3E2D1F}" destId="{B73FF077-D595-408F-B867-D0BBA4973DD4}" srcOrd="9" destOrd="0" presId="urn:microsoft.com/office/officeart/2008/layout/VerticalCurvedList"/>
    <dgm:cxn modelId="{D9B30005-8140-4AFD-A5FB-1806900BC577}" type="presParOf" srcId="{B40E7FB5-F2AE-4A56-84BE-BF3A0F3E2D1F}" destId="{9769D6BA-E458-46B3-83B2-1C2C8C971603}" srcOrd="10" destOrd="0" presId="urn:microsoft.com/office/officeart/2008/layout/VerticalCurvedList"/>
    <dgm:cxn modelId="{1B109150-5D25-4970-B8CB-FA2C0E07ADF8}" type="presParOf" srcId="{9769D6BA-E458-46B3-83B2-1C2C8C971603}" destId="{C8ADD34E-4963-4F1E-82A9-83E28B6582BC}" srcOrd="0" destOrd="0" presId="urn:microsoft.com/office/officeart/2008/layout/VerticalCurvedList"/>
    <dgm:cxn modelId="{9184F2B4-19E5-4E6B-AE08-98E48FAECB59}" type="presParOf" srcId="{B40E7FB5-F2AE-4A56-84BE-BF3A0F3E2D1F}" destId="{6CA2F3C5-5991-40D1-89A1-7E5112E1DD11}" srcOrd="11" destOrd="0" presId="urn:microsoft.com/office/officeart/2008/layout/VerticalCurvedList"/>
    <dgm:cxn modelId="{77B5164B-386E-47CF-84B8-1BF93B037750}" type="presParOf" srcId="{B40E7FB5-F2AE-4A56-84BE-BF3A0F3E2D1F}" destId="{540C462E-17D8-4E3D-9716-132E88C9EDFD}" srcOrd="12" destOrd="0" presId="urn:microsoft.com/office/officeart/2008/layout/VerticalCurvedList"/>
    <dgm:cxn modelId="{DB93DBD6-0024-41B3-9D82-0717CE8820A8}" type="presParOf" srcId="{540C462E-17D8-4E3D-9716-132E88C9EDFD}" destId="{016FAD27-E6F6-4696-99B5-9298D5E2455C}" srcOrd="0" destOrd="0" presId="urn:microsoft.com/office/officeart/2008/layout/VerticalCurvedList"/>
    <dgm:cxn modelId="{A9C93192-EF28-4500-B960-FA7BEF472645}" type="presParOf" srcId="{B40E7FB5-F2AE-4A56-84BE-BF3A0F3E2D1F}" destId="{58BA1C66-CEF5-4B67-8A4F-1E86C291DBA0}" srcOrd="13" destOrd="0" presId="urn:microsoft.com/office/officeart/2008/layout/VerticalCurvedList"/>
    <dgm:cxn modelId="{1AA764F5-2C48-49B3-BBFF-B0BB8C68F3E7}" type="presParOf" srcId="{B40E7FB5-F2AE-4A56-84BE-BF3A0F3E2D1F}" destId="{431D88B1-066F-4885-85CA-EF825AD790F9}" srcOrd="14" destOrd="0" presId="urn:microsoft.com/office/officeart/2008/layout/VerticalCurvedList"/>
    <dgm:cxn modelId="{E75D6D82-0E63-4601-BC63-66252F9E38B7}" type="presParOf" srcId="{431D88B1-066F-4885-85CA-EF825AD790F9}" destId="{B4F1B576-5717-4494-8216-BB408072FF7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6A1B00-482C-4EC5-9733-E1DE80E28407}" type="doc">
      <dgm:prSet loTypeId="urn:microsoft.com/office/officeart/2005/8/layout/bList2" loCatId="list" qsTypeId="urn:microsoft.com/office/officeart/2005/8/quickstyle/simple1" qsCatId="simple" csTypeId="urn:microsoft.com/office/officeart/2005/8/colors/accent1_2" csCatId="accent1" phldr="1"/>
      <dgm:spPr/>
    </dgm:pt>
    <dgm:pt modelId="{A6784B48-6596-4379-B098-9ED1DCF02F9C}">
      <dgm:prSet phldrT="[Text]"/>
      <dgm:spPr/>
      <dgm:t>
        <a:bodyPr/>
        <a:lstStyle/>
        <a:p>
          <a:r>
            <a:rPr lang="en-US" dirty="0"/>
            <a:t>Sales Forecasting</a:t>
          </a:r>
          <a:endParaRPr lang="en-IN" dirty="0"/>
        </a:p>
      </dgm:t>
    </dgm:pt>
    <dgm:pt modelId="{0A624D10-0BEB-4DC2-8FF4-439393B25088}" type="parTrans" cxnId="{578520A5-735A-44A8-8909-7A262648CD7C}">
      <dgm:prSet/>
      <dgm:spPr/>
      <dgm:t>
        <a:bodyPr/>
        <a:lstStyle/>
        <a:p>
          <a:endParaRPr lang="en-IN"/>
        </a:p>
      </dgm:t>
    </dgm:pt>
    <dgm:pt modelId="{D007A06C-56D2-4888-9D84-118F802F934B}" type="sibTrans" cxnId="{578520A5-735A-44A8-8909-7A262648CD7C}">
      <dgm:prSet/>
      <dgm:spPr/>
      <dgm:t>
        <a:bodyPr/>
        <a:lstStyle/>
        <a:p>
          <a:endParaRPr lang="en-IN"/>
        </a:p>
      </dgm:t>
    </dgm:pt>
    <dgm:pt modelId="{EBDF2EEF-60A6-47DB-8D8D-E6C39AB14C05}">
      <dgm:prSet phldrT="[Text]"/>
      <dgm:spPr/>
      <dgm:t>
        <a:bodyPr/>
        <a:lstStyle/>
        <a:p>
          <a:r>
            <a:rPr lang="en-US" dirty="0"/>
            <a:t>EBITDA Forecasting</a:t>
          </a:r>
          <a:endParaRPr lang="en-IN" dirty="0"/>
        </a:p>
      </dgm:t>
    </dgm:pt>
    <dgm:pt modelId="{00CED43E-DA91-4B4E-B5FD-28165A21D71A}" type="parTrans" cxnId="{B8974F67-241E-42CA-933B-3E9D4CED3E4D}">
      <dgm:prSet/>
      <dgm:spPr/>
      <dgm:t>
        <a:bodyPr/>
        <a:lstStyle/>
        <a:p>
          <a:endParaRPr lang="en-IN"/>
        </a:p>
      </dgm:t>
    </dgm:pt>
    <dgm:pt modelId="{95131E4F-992E-47ED-9636-620540767001}" type="sibTrans" cxnId="{B8974F67-241E-42CA-933B-3E9D4CED3E4D}">
      <dgm:prSet/>
      <dgm:spPr/>
      <dgm:t>
        <a:bodyPr/>
        <a:lstStyle/>
        <a:p>
          <a:endParaRPr lang="en-IN"/>
        </a:p>
      </dgm:t>
    </dgm:pt>
    <dgm:pt modelId="{49F92CE2-E57F-4F1F-B04D-6608B6FD0016}">
      <dgm:prSet phldrT="[Text]"/>
      <dgm:spPr/>
      <dgm:t>
        <a:bodyPr/>
        <a:lstStyle/>
        <a:p>
          <a:r>
            <a:rPr lang="en-US" dirty="0"/>
            <a:t>EPS Forecasting</a:t>
          </a:r>
          <a:endParaRPr lang="en-IN" dirty="0"/>
        </a:p>
      </dgm:t>
    </dgm:pt>
    <dgm:pt modelId="{85045286-451D-4201-9E50-2202706299F1}" type="parTrans" cxnId="{8A7DFE18-B307-4E8B-86B3-73DF110ACD62}">
      <dgm:prSet/>
      <dgm:spPr/>
      <dgm:t>
        <a:bodyPr/>
        <a:lstStyle/>
        <a:p>
          <a:endParaRPr lang="en-IN"/>
        </a:p>
      </dgm:t>
    </dgm:pt>
    <dgm:pt modelId="{B645A88A-104A-496C-8149-C453404F95A7}" type="sibTrans" cxnId="{8A7DFE18-B307-4E8B-86B3-73DF110ACD62}">
      <dgm:prSet/>
      <dgm:spPr/>
      <dgm:t>
        <a:bodyPr/>
        <a:lstStyle/>
        <a:p>
          <a:endParaRPr lang="en-IN"/>
        </a:p>
      </dgm:t>
    </dgm:pt>
    <dgm:pt modelId="{B9282FFA-626D-4F15-9E23-A5E2A1F593BD}">
      <dgm:prSet/>
      <dgm:spPr/>
      <dgm:t>
        <a:bodyPr/>
        <a:lstStyle/>
        <a:p>
          <a:r>
            <a:rPr lang="en-US" b="1" dirty="0"/>
            <a:t>2025-2029</a:t>
          </a:r>
          <a:r>
            <a:rPr lang="en-US" dirty="0"/>
            <a:t>: Expected CAGR of 8-10% due to new product launches, expansion in emerging markets, and increased focus on specialty drugs.</a:t>
          </a:r>
          <a:endParaRPr lang="en-IN" dirty="0"/>
        </a:p>
      </dgm:t>
    </dgm:pt>
    <dgm:pt modelId="{5E991AC0-DB1D-4D01-BBC3-0A0BD8EB76FE}" type="parTrans" cxnId="{9BCBE9DC-16F6-40A1-B478-C26C27322CC3}">
      <dgm:prSet/>
      <dgm:spPr/>
      <dgm:t>
        <a:bodyPr/>
        <a:lstStyle/>
        <a:p>
          <a:endParaRPr lang="en-IN"/>
        </a:p>
      </dgm:t>
    </dgm:pt>
    <dgm:pt modelId="{4C827CC1-E9FD-45A7-B95F-03DDF6468FA7}" type="sibTrans" cxnId="{9BCBE9DC-16F6-40A1-B478-C26C27322CC3}">
      <dgm:prSet/>
      <dgm:spPr/>
      <dgm:t>
        <a:bodyPr/>
        <a:lstStyle/>
        <a:p>
          <a:endParaRPr lang="en-IN"/>
        </a:p>
      </dgm:t>
    </dgm:pt>
    <dgm:pt modelId="{D7270EC7-79F3-498E-8A4A-B18360DB2774}">
      <dgm:prSet/>
      <dgm:spPr/>
      <dgm:t>
        <a:bodyPr/>
        <a:lstStyle/>
        <a:p>
          <a:r>
            <a:rPr lang="en-US" b="1" dirty="0"/>
            <a:t>2025-2029</a:t>
          </a:r>
          <a:r>
            <a:rPr lang="en-US" dirty="0"/>
            <a:t>: Anticipated EBITDA margin improvement to around 25-27%, driven by operational efficiencies and higher-margin product sales.</a:t>
          </a:r>
          <a:endParaRPr lang="en-IN" dirty="0"/>
        </a:p>
      </dgm:t>
    </dgm:pt>
    <dgm:pt modelId="{5FA46A9A-7C5B-4630-8C70-BFE0685DAA92}" type="parTrans" cxnId="{C60637A7-88DD-442C-A3B6-9BD165C162FF}">
      <dgm:prSet/>
      <dgm:spPr/>
      <dgm:t>
        <a:bodyPr/>
        <a:lstStyle/>
        <a:p>
          <a:endParaRPr lang="en-IN"/>
        </a:p>
      </dgm:t>
    </dgm:pt>
    <dgm:pt modelId="{D1567900-FEFE-4FCB-AD1D-513AC2505EE7}" type="sibTrans" cxnId="{C60637A7-88DD-442C-A3B6-9BD165C162FF}">
      <dgm:prSet/>
      <dgm:spPr/>
      <dgm:t>
        <a:bodyPr/>
        <a:lstStyle/>
        <a:p>
          <a:endParaRPr lang="en-IN"/>
        </a:p>
      </dgm:t>
    </dgm:pt>
    <dgm:pt modelId="{13F86BCB-592D-4F88-9824-FD2C95B0B321}">
      <dgm:prSet/>
      <dgm:spPr/>
      <dgm:t>
        <a:bodyPr/>
        <a:lstStyle/>
        <a:p>
          <a:r>
            <a:rPr lang="en-US" b="1" dirty="0"/>
            <a:t>2025-2029</a:t>
          </a:r>
          <a:r>
            <a:rPr lang="en-US" dirty="0"/>
            <a:t>: Projected EPS growth of 10-12% annually, supported by increasing sales, improved margins, and share repurchase initiatives.</a:t>
          </a:r>
          <a:endParaRPr lang="en-IN" dirty="0"/>
        </a:p>
      </dgm:t>
    </dgm:pt>
    <dgm:pt modelId="{16289802-961F-4ABA-85EF-7CB1C1BA113B}" type="parTrans" cxnId="{F041286C-4583-43E9-866D-9A9B66860E34}">
      <dgm:prSet/>
      <dgm:spPr/>
      <dgm:t>
        <a:bodyPr/>
        <a:lstStyle/>
        <a:p>
          <a:endParaRPr lang="en-IN"/>
        </a:p>
      </dgm:t>
    </dgm:pt>
    <dgm:pt modelId="{0C01338D-0877-491A-AE14-89483257E1FA}" type="sibTrans" cxnId="{F041286C-4583-43E9-866D-9A9B66860E34}">
      <dgm:prSet/>
      <dgm:spPr/>
      <dgm:t>
        <a:bodyPr/>
        <a:lstStyle/>
        <a:p>
          <a:endParaRPr lang="en-IN"/>
        </a:p>
      </dgm:t>
    </dgm:pt>
    <dgm:pt modelId="{E2751F7A-0F1D-41E2-9C25-83872D4CD027}" type="pres">
      <dgm:prSet presAssocID="{066A1B00-482C-4EC5-9733-E1DE80E28407}" presName="diagram" presStyleCnt="0">
        <dgm:presLayoutVars>
          <dgm:dir/>
          <dgm:animLvl val="lvl"/>
          <dgm:resizeHandles val="exact"/>
        </dgm:presLayoutVars>
      </dgm:prSet>
      <dgm:spPr/>
    </dgm:pt>
    <dgm:pt modelId="{432E218B-B06D-42BC-B595-A4E382BA2A14}" type="pres">
      <dgm:prSet presAssocID="{A6784B48-6596-4379-B098-9ED1DCF02F9C}" presName="compNode" presStyleCnt="0"/>
      <dgm:spPr/>
    </dgm:pt>
    <dgm:pt modelId="{47D34814-39DF-4E1A-B03C-2AAFB06271B0}" type="pres">
      <dgm:prSet presAssocID="{A6784B48-6596-4379-B098-9ED1DCF02F9C}" presName="childRect" presStyleLbl="bgAcc1" presStyleIdx="0" presStyleCnt="3">
        <dgm:presLayoutVars>
          <dgm:bulletEnabled val="1"/>
        </dgm:presLayoutVars>
      </dgm:prSet>
      <dgm:spPr/>
    </dgm:pt>
    <dgm:pt modelId="{9BB18454-4A58-48A6-AB87-0ECB33EDA6EC}" type="pres">
      <dgm:prSet presAssocID="{A6784B48-6596-4379-B098-9ED1DCF02F9C}" presName="parentText" presStyleLbl="node1" presStyleIdx="0" presStyleCnt="0">
        <dgm:presLayoutVars>
          <dgm:chMax val="0"/>
          <dgm:bulletEnabled val="1"/>
        </dgm:presLayoutVars>
      </dgm:prSet>
      <dgm:spPr/>
    </dgm:pt>
    <dgm:pt modelId="{743749BB-7A52-47B0-9B5F-60320AAD55D6}" type="pres">
      <dgm:prSet presAssocID="{A6784B48-6596-4379-B098-9ED1DCF02F9C}" presName="parentRect" presStyleLbl="alignNode1" presStyleIdx="0" presStyleCnt="3"/>
      <dgm:spPr/>
    </dgm:pt>
    <dgm:pt modelId="{A022311E-56C8-4889-B95F-2C427C3B49D2}" type="pres">
      <dgm:prSet presAssocID="{A6784B48-6596-4379-B098-9ED1DCF02F9C}"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2E0DFA07-950B-49B8-86C7-37FD7B154257}" type="pres">
      <dgm:prSet presAssocID="{D007A06C-56D2-4888-9D84-118F802F934B}" presName="sibTrans" presStyleLbl="sibTrans2D1" presStyleIdx="0" presStyleCnt="0"/>
      <dgm:spPr/>
    </dgm:pt>
    <dgm:pt modelId="{1891ADCE-7BCE-4BE5-BED1-A4EE85827E75}" type="pres">
      <dgm:prSet presAssocID="{EBDF2EEF-60A6-47DB-8D8D-E6C39AB14C05}" presName="compNode" presStyleCnt="0"/>
      <dgm:spPr/>
    </dgm:pt>
    <dgm:pt modelId="{1E376ECB-D780-475F-9B13-55EF849A5AD1}" type="pres">
      <dgm:prSet presAssocID="{EBDF2EEF-60A6-47DB-8D8D-E6C39AB14C05}" presName="childRect" presStyleLbl="bgAcc1" presStyleIdx="1" presStyleCnt="3">
        <dgm:presLayoutVars>
          <dgm:bulletEnabled val="1"/>
        </dgm:presLayoutVars>
      </dgm:prSet>
      <dgm:spPr/>
    </dgm:pt>
    <dgm:pt modelId="{96FBBE8C-DEA7-488C-82FE-3FFA329ACB1D}" type="pres">
      <dgm:prSet presAssocID="{EBDF2EEF-60A6-47DB-8D8D-E6C39AB14C05}" presName="parentText" presStyleLbl="node1" presStyleIdx="0" presStyleCnt="0">
        <dgm:presLayoutVars>
          <dgm:chMax val="0"/>
          <dgm:bulletEnabled val="1"/>
        </dgm:presLayoutVars>
      </dgm:prSet>
      <dgm:spPr/>
    </dgm:pt>
    <dgm:pt modelId="{82452ADA-8537-466A-BEA0-8E449E54B230}" type="pres">
      <dgm:prSet presAssocID="{EBDF2EEF-60A6-47DB-8D8D-E6C39AB14C05}" presName="parentRect" presStyleLbl="alignNode1" presStyleIdx="1" presStyleCnt="3"/>
      <dgm:spPr/>
    </dgm:pt>
    <dgm:pt modelId="{30080389-06D5-4FBC-92C8-0974A710833C}" type="pres">
      <dgm:prSet presAssocID="{EBDF2EEF-60A6-47DB-8D8D-E6C39AB14C05}" presName="adorn" presStyleLbl="fgAccFollow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chart with solid fill"/>
        </a:ext>
      </dgm:extLst>
    </dgm:pt>
    <dgm:pt modelId="{F9CEE362-7117-4EE9-98BC-6BAFC5F55AA0}" type="pres">
      <dgm:prSet presAssocID="{95131E4F-992E-47ED-9636-620540767001}" presName="sibTrans" presStyleLbl="sibTrans2D1" presStyleIdx="0" presStyleCnt="0"/>
      <dgm:spPr/>
    </dgm:pt>
    <dgm:pt modelId="{A29CA233-8741-4FA1-84AD-131D5CE9A3E9}" type="pres">
      <dgm:prSet presAssocID="{49F92CE2-E57F-4F1F-B04D-6608B6FD0016}" presName="compNode" presStyleCnt="0"/>
      <dgm:spPr/>
    </dgm:pt>
    <dgm:pt modelId="{269E24F6-8B1B-4EE4-A2FF-971E83FB14A9}" type="pres">
      <dgm:prSet presAssocID="{49F92CE2-E57F-4F1F-B04D-6608B6FD0016}" presName="childRect" presStyleLbl="bgAcc1" presStyleIdx="2" presStyleCnt="3">
        <dgm:presLayoutVars>
          <dgm:bulletEnabled val="1"/>
        </dgm:presLayoutVars>
      </dgm:prSet>
      <dgm:spPr/>
    </dgm:pt>
    <dgm:pt modelId="{180F7766-AFDD-4FB8-8955-6FFA06274099}" type="pres">
      <dgm:prSet presAssocID="{49F92CE2-E57F-4F1F-B04D-6608B6FD0016}" presName="parentText" presStyleLbl="node1" presStyleIdx="0" presStyleCnt="0">
        <dgm:presLayoutVars>
          <dgm:chMax val="0"/>
          <dgm:bulletEnabled val="1"/>
        </dgm:presLayoutVars>
      </dgm:prSet>
      <dgm:spPr/>
    </dgm:pt>
    <dgm:pt modelId="{5EDE3364-AA3B-485C-9C05-DCA41F9351E5}" type="pres">
      <dgm:prSet presAssocID="{49F92CE2-E57F-4F1F-B04D-6608B6FD0016}" presName="parentRect" presStyleLbl="alignNode1" presStyleIdx="2" presStyleCnt="3"/>
      <dgm:spPr/>
    </dgm:pt>
    <dgm:pt modelId="{3E8420B9-CF8A-471A-B07F-70E25691C1CA}" type="pres">
      <dgm:prSet presAssocID="{49F92CE2-E57F-4F1F-B04D-6608B6FD0016}"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ins with solid fill"/>
        </a:ext>
      </dgm:extLst>
    </dgm:pt>
  </dgm:ptLst>
  <dgm:cxnLst>
    <dgm:cxn modelId="{E83E1813-4063-438A-B9FF-57E024173D54}" type="presOf" srcId="{B9282FFA-626D-4F15-9E23-A5E2A1F593BD}" destId="{47D34814-39DF-4E1A-B03C-2AAFB06271B0}" srcOrd="0" destOrd="0" presId="urn:microsoft.com/office/officeart/2005/8/layout/bList2"/>
    <dgm:cxn modelId="{8A7DFE18-B307-4E8B-86B3-73DF110ACD62}" srcId="{066A1B00-482C-4EC5-9733-E1DE80E28407}" destId="{49F92CE2-E57F-4F1F-B04D-6608B6FD0016}" srcOrd="2" destOrd="0" parTransId="{85045286-451D-4201-9E50-2202706299F1}" sibTransId="{B645A88A-104A-496C-8149-C453404F95A7}"/>
    <dgm:cxn modelId="{C6900B26-7281-4F1D-BC82-097A445EA6BA}" type="presOf" srcId="{066A1B00-482C-4EC5-9733-E1DE80E28407}" destId="{E2751F7A-0F1D-41E2-9C25-83872D4CD027}" srcOrd="0" destOrd="0" presId="urn:microsoft.com/office/officeart/2005/8/layout/bList2"/>
    <dgm:cxn modelId="{5184923F-3483-4D85-A758-7B2FF74FED4F}" type="presOf" srcId="{D007A06C-56D2-4888-9D84-118F802F934B}" destId="{2E0DFA07-950B-49B8-86C7-37FD7B154257}" srcOrd="0" destOrd="0" presId="urn:microsoft.com/office/officeart/2005/8/layout/bList2"/>
    <dgm:cxn modelId="{330EDD66-B684-416B-969E-4415F8F2CA17}" type="presOf" srcId="{49F92CE2-E57F-4F1F-B04D-6608B6FD0016}" destId="{5EDE3364-AA3B-485C-9C05-DCA41F9351E5}" srcOrd="1" destOrd="0" presId="urn:microsoft.com/office/officeart/2005/8/layout/bList2"/>
    <dgm:cxn modelId="{B8974F67-241E-42CA-933B-3E9D4CED3E4D}" srcId="{066A1B00-482C-4EC5-9733-E1DE80E28407}" destId="{EBDF2EEF-60A6-47DB-8D8D-E6C39AB14C05}" srcOrd="1" destOrd="0" parTransId="{00CED43E-DA91-4B4E-B5FD-28165A21D71A}" sibTransId="{95131E4F-992E-47ED-9636-620540767001}"/>
    <dgm:cxn modelId="{C1BB6369-0DEB-4094-88C8-C528A1E09F05}" type="presOf" srcId="{A6784B48-6596-4379-B098-9ED1DCF02F9C}" destId="{9BB18454-4A58-48A6-AB87-0ECB33EDA6EC}" srcOrd="0" destOrd="0" presId="urn:microsoft.com/office/officeart/2005/8/layout/bList2"/>
    <dgm:cxn modelId="{448F206A-1640-4260-B32E-3811B48EB4E5}" type="presOf" srcId="{49F92CE2-E57F-4F1F-B04D-6608B6FD0016}" destId="{180F7766-AFDD-4FB8-8955-6FFA06274099}" srcOrd="0" destOrd="0" presId="urn:microsoft.com/office/officeart/2005/8/layout/bList2"/>
    <dgm:cxn modelId="{F041286C-4583-43E9-866D-9A9B66860E34}" srcId="{49F92CE2-E57F-4F1F-B04D-6608B6FD0016}" destId="{13F86BCB-592D-4F88-9824-FD2C95B0B321}" srcOrd="0" destOrd="0" parTransId="{16289802-961F-4ABA-85EF-7CB1C1BA113B}" sibTransId="{0C01338D-0877-491A-AE14-89483257E1FA}"/>
    <dgm:cxn modelId="{20E3636C-8663-42D4-AB1E-054A566DDC5E}" type="presOf" srcId="{A6784B48-6596-4379-B098-9ED1DCF02F9C}" destId="{743749BB-7A52-47B0-9B5F-60320AAD55D6}" srcOrd="1" destOrd="0" presId="urn:microsoft.com/office/officeart/2005/8/layout/bList2"/>
    <dgm:cxn modelId="{56854274-3C2F-44E2-92C6-02857806ADAB}" type="presOf" srcId="{D7270EC7-79F3-498E-8A4A-B18360DB2774}" destId="{1E376ECB-D780-475F-9B13-55EF849A5AD1}" srcOrd="0" destOrd="0" presId="urn:microsoft.com/office/officeart/2005/8/layout/bList2"/>
    <dgm:cxn modelId="{BB119B5A-8644-4076-B1FB-01816AFFB32B}" type="presOf" srcId="{EBDF2EEF-60A6-47DB-8D8D-E6C39AB14C05}" destId="{82452ADA-8537-466A-BEA0-8E449E54B230}" srcOrd="1" destOrd="0" presId="urn:microsoft.com/office/officeart/2005/8/layout/bList2"/>
    <dgm:cxn modelId="{A8EA7391-B13E-448A-A251-898C98BFFF64}" type="presOf" srcId="{13F86BCB-592D-4F88-9824-FD2C95B0B321}" destId="{269E24F6-8B1B-4EE4-A2FF-971E83FB14A9}" srcOrd="0" destOrd="0" presId="urn:microsoft.com/office/officeart/2005/8/layout/bList2"/>
    <dgm:cxn modelId="{578520A5-735A-44A8-8909-7A262648CD7C}" srcId="{066A1B00-482C-4EC5-9733-E1DE80E28407}" destId="{A6784B48-6596-4379-B098-9ED1DCF02F9C}" srcOrd="0" destOrd="0" parTransId="{0A624D10-0BEB-4DC2-8FF4-439393B25088}" sibTransId="{D007A06C-56D2-4888-9D84-118F802F934B}"/>
    <dgm:cxn modelId="{C60637A7-88DD-442C-A3B6-9BD165C162FF}" srcId="{EBDF2EEF-60A6-47DB-8D8D-E6C39AB14C05}" destId="{D7270EC7-79F3-498E-8A4A-B18360DB2774}" srcOrd="0" destOrd="0" parTransId="{5FA46A9A-7C5B-4630-8C70-BFE0685DAA92}" sibTransId="{D1567900-FEFE-4FCB-AD1D-513AC2505EE7}"/>
    <dgm:cxn modelId="{630369D2-203A-462A-83E5-F6023287F11A}" type="presOf" srcId="{EBDF2EEF-60A6-47DB-8D8D-E6C39AB14C05}" destId="{96FBBE8C-DEA7-488C-82FE-3FFA329ACB1D}" srcOrd="0" destOrd="0" presId="urn:microsoft.com/office/officeart/2005/8/layout/bList2"/>
    <dgm:cxn modelId="{9BCBE9DC-16F6-40A1-B478-C26C27322CC3}" srcId="{A6784B48-6596-4379-B098-9ED1DCF02F9C}" destId="{B9282FFA-626D-4F15-9E23-A5E2A1F593BD}" srcOrd="0" destOrd="0" parTransId="{5E991AC0-DB1D-4D01-BBC3-0A0BD8EB76FE}" sibTransId="{4C827CC1-E9FD-45A7-B95F-03DDF6468FA7}"/>
    <dgm:cxn modelId="{4665E6E3-F179-4EF5-8D78-32EE844A96A4}" type="presOf" srcId="{95131E4F-992E-47ED-9636-620540767001}" destId="{F9CEE362-7117-4EE9-98BC-6BAFC5F55AA0}" srcOrd="0" destOrd="0" presId="urn:microsoft.com/office/officeart/2005/8/layout/bList2"/>
    <dgm:cxn modelId="{9B29A465-0343-4B37-8BA5-232B6CE074C7}" type="presParOf" srcId="{E2751F7A-0F1D-41E2-9C25-83872D4CD027}" destId="{432E218B-B06D-42BC-B595-A4E382BA2A14}" srcOrd="0" destOrd="0" presId="urn:microsoft.com/office/officeart/2005/8/layout/bList2"/>
    <dgm:cxn modelId="{2B3EB3EC-5615-42A0-9451-095282E5A341}" type="presParOf" srcId="{432E218B-B06D-42BC-B595-A4E382BA2A14}" destId="{47D34814-39DF-4E1A-B03C-2AAFB06271B0}" srcOrd="0" destOrd="0" presId="urn:microsoft.com/office/officeart/2005/8/layout/bList2"/>
    <dgm:cxn modelId="{5E6C59C8-1189-4273-86CD-4E04873D1013}" type="presParOf" srcId="{432E218B-B06D-42BC-B595-A4E382BA2A14}" destId="{9BB18454-4A58-48A6-AB87-0ECB33EDA6EC}" srcOrd="1" destOrd="0" presId="urn:microsoft.com/office/officeart/2005/8/layout/bList2"/>
    <dgm:cxn modelId="{0607EA23-3BAD-4367-ADDB-F6B27CD4805A}" type="presParOf" srcId="{432E218B-B06D-42BC-B595-A4E382BA2A14}" destId="{743749BB-7A52-47B0-9B5F-60320AAD55D6}" srcOrd="2" destOrd="0" presId="urn:microsoft.com/office/officeart/2005/8/layout/bList2"/>
    <dgm:cxn modelId="{95BB46AD-3CD0-48F8-8EB4-D4862ED0F933}" type="presParOf" srcId="{432E218B-B06D-42BC-B595-A4E382BA2A14}" destId="{A022311E-56C8-4889-B95F-2C427C3B49D2}" srcOrd="3" destOrd="0" presId="urn:microsoft.com/office/officeart/2005/8/layout/bList2"/>
    <dgm:cxn modelId="{0E9BCFA3-5877-47DD-8482-50E9F87874B2}" type="presParOf" srcId="{E2751F7A-0F1D-41E2-9C25-83872D4CD027}" destId="{2E0DFA07-950B-49B8-86C7-37FD7B154257}" srcOrd="1" destOrd="0" presId="urn:microsoft.com/office/officeart/2005/8/layout/bList2"/>
    <dgm:cxn modelId="{96E5B0B9-6899-4C81-89F1-51BB2E983426}" type="presParOf" srcId="{E2751F7A-0F1D-41E2-9C25-83872D4CD027}" destId="{1891ADCE-7BCE-4BE5-BED1-A4EE85827E75}" srcOrd="2" destOrd="0" presId="urn:microsoft.com/office/officeart/2005/8/layout/bList2"/>
    <dgm:cxn modelId="{6A067FC7-15A7-4E35-AA06-98188AF5245A}" type="presParOf" srcId="{1891ADCE-7BCE-4BE5-BED1-A4EE85827E75}" destId="{1E376ECB-D780-475F-9B13-55EF849A5AD1}" srcOrd="0" destOrd="0" presId="urn:microsoft.com/office/officeart/2005/8/layout/bList2"/>
    <dgm:cxn modelId="{987CBF49-D249-4C60-9C67-4E44B75899A9}" type="presParOf" srcId="{1891ADCE-7BCE-4BE5-BED1-A4EE85827E75}" destId="{96FBBE8C-DEA7-488C-82FE-3FFA329ACB1D}" srcOrd="1" destOrd="0" presId="urn:microsoft.com/office/officeart/2005/8/layout/bList2"/>
    <dgm:cxn modelId="{59401938-B3B2-4B84-B8C9-958F56C78B1A}" type="presParOf" srcId="{1891ADCE-7BCE-4BE5-BED1-A4EE85827E75}" destId="{82452ADA-8537-466A-BEA0-8E449E54B230}" srcOrd="2" destOrd="0" presId="urn:microsoft.com/office/officeart/2005/8/layout/bList2"/>
    <dgm:cxn modelId="{4CAAE65C-370F-4E1D-A7AF-7074519DD167}" type="presParOf" srcId="{1891ADCE-7BCE-4BE5-BED1-A4EE85827E75}" destId="{30080389-06D5-4FBC-92C8-0974A710833C}" srcOrd="3" destOrd="0" presId="urn:microsoft.com/office/officeart/2005/8/layout/bList2"/>
    <dgm:cxn modelId="{B3FE9543-284D-4DB0-AAD9-23AE775C873C}" type="presParOf" srcId="{E2751F7A-0F1D-41E2-9C25-83872D4CD027}" destId="{F9CEE362-7117-4EE9-98BC-6BAFC5F55AA0}" srcOrd="3" destOrd="0" presId="urn:microsoft.com/office/officeart/2005/8/layout/bList2"/>
    <dgm:cxn modelId="{38401526-446A-44D0-A742-DE5292C639E8}" type="presParOf" srcId="{E2751F7A-0F1D-41E2-9C25-83872D4CD027}" destId="{A29CA233-8741-4FA1-84AD-131D5CE9A3E9}" srcOrd="4" destOrd="0" presId="urn:microsoft.com/office/officeart/2005/8/layout/bList2"/>
    <dgm:cxn modelId="{7DC74BC5-1C57-4D28-9C5B-4059D570B455}" type="presParOf" srcId="{A29CA233-8741-4FA1-84AD-131D5CE9A3E9}" destId="{269E24F6-8B1B-4EE4-A2FF-971E83FB14A9}" srcOrd="0" destOrd="0" presId="urn:microsoft.com/office/officeart/2005/8/layout/bList2"/>
    <dgm:cxn modelId="{1D584BD2-1BC6-4E4A-B764-BD9911E2F137}" type="presParOf" srcId="{A29CA233-8741-4FA1-84AD-131D5CE9A3E9}" destId="{180F7766-AFDD-4FB8-8955-6FFA06274099}" srcOrd="1" destOrd="0" presId="urn:microsoft.com/office/officeart/2005/8/layout/bList2"/>
    <dgm:cxn modelId="{1C055075-6768-46F4-84AA-D41E2780E174}" type="presParOf" srcId="{A29CA233-8741-4FA1-84AD-131D5CE9A3E9}" destId="{5EDE3364-AA3B-485C-9C05-DCA41F9351E5}" srcOrd="2" destOrd="0" presId="urn:microsoft.com/office/officeart/2005/8/layout/bList2"/>
    <dgm:cxn modelId="{D33F8BDB-6A46-415F-B19C-197565496BE7}" type="presParOf" srcId="{A29CA233-8741-4FA1-84AD-131D5CE9A3E9}" destId="{3E8420B9-CF8A-471A-B07F-70E25691C1CA}"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DAB80-4AB9-4645-84C3-BC73C31F4517}">
      <dsp:nvSpPr>
        <dsp:cNvPr id="0" name=""/>
        <dsp:cNvSpPr/>
      </dsp:nvSpPr>
      <dsp:spPr>
        <a:xfrm>
          <a:off x="-6141853" y="-940323"/>
          <a:ext cx="7316245" cy="7316245"/>
        </a:xfrm>
        <a:prstGeom prst="blockArc">
          <a:avLst>
            <a:gd name="adj1" fmla="val 18900000"/>
            <a:gd name="adj2" fmla="val 2700000"/>
            <a:gd name="adj3" fmla="val 295"/>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860DF1-2C23-4701-8C29-FDE1A2427748}">
      <dsp:nvSpPr>
        <dsp:cNvPr id="0" name=""/>
        <dsp:cNvSpPr/>
      </dsp:nvSpPr>
      <dsp:spPr>
        <a:xfrm>
          <a:off x="381307" y="247102"/>
          <a:ext cx="10061727" cy="493987"/>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Company Overview.</a:t>
          </a:r>
        </a:p>
      </dsp:txBody>
      <dsp:txXfrm>
        <a:off x="381307" y="247102"/>
        <a:ext cx="10061727" cy="493987"/>
      </dsp:txXfrm>
    </dsp:sp>
    <dsp:sp modelId="{FD383BFD-6A22-4F92-ACA2-EFC32F89C26F}">
      <dsp:nvSpPr>
        <dsp:cNvPr id="0" name=""/>
        <dsp:cNvSpPr/>
      </dsp:nvSpPr>
      <dsp:spPr>
        <a:xfrm>
          <a:off x="72565" y="185353"/>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CAA1BE-4527-4019-9781-7BD0E0FEE481}">
      <dsp:nvSpPr>
        <dsp:cNvPr id="0" name=""/>
        <dsp:cNvSpPr/>
      </dsp:nvSpPr>
      <dsp:spPr>
        <a:xfrm>
          <a:off x="828657" y="988518"/>
          <a:ext cx="9614377" cy="493987"/>
        </a:xfrm>
        <a:prstGeom prst="rect">
          <a:avLst/>
        </a:prstGeom>
        <a:solidFill>
          <a:schemeClr val="accent1">
            <a:alpha val="90000"/>
            <a:hueOff val="0"/>
            <a:satOff val="0"/>
            <a:lumOff val="0"/>
            <a:alphaOff val="-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Historical Financial Statements and Ratio Analysis</a:t>
          </a:r>
        </a:p>
      </dsp:txBody>
      <dsp:txXfrm>
        <a:off x="828657" y="988518"/>
        <a:ext cx="9614377" cy="493987"/>
      </dsp:txXfrm>
    </dsp:sp>
    <dsp:sp modelId="{E37F2146-C6BD-453D-ADBC-6B8B8F798191}">
      <dsp:nvSpPr>
        <dsp:cNvPr id="0" name=""/>
        <dsp:cNvSpPr/>
      </dsp:nvSpPr>
      <dsp:spPr>
        <a:xfrm>
          <a:off x="519915" y="926769"/>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dsp:style>
    </dsp:sp>
    <dsp:sp modelId="{B0266ED8-9964-44EF-BAB7-D7A5A73E2DD0}">
      <dsp:nvSpPr>
        <dsp:cNvPr id="0" name=""/>
        <dsp:cNvSpPr/>
      </dsp:nvSpPr>
      <dsp:spPr>
        <a:xfrm>
          <a:off x="1073802" y="1729390"/>
          <a:ext cx="9369232" cy="493987"/>
        </a:xfrm>
        <a:prstGeom prst="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 Forecasting – Sales, EBITDA and EPS.</a:t>
          </a:r>
        </a:p>
      </dsp:txBody>
      <dsp:txXfrm>
        <a:off x="1073802" y="1729390"/>
        <a:ext cx="9369232" cy="493987"/>
      </dsp:txXfrm>
    </dsp:sp>
    <dsp:sp modelId="{BE0F37CB-6CD2-4DA1-9968-EC0B274A2BC9}">
      <dsp:nvSpPr>
        <dsp:cNvPr id="0" name=""/>
        <dsp:cNvSpPr/>
      </dsp:nvSpPr>
      <dsp:spPr>
        <a:xfrm>
          <a:off x="765060" y="1667641"/>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sp>
    <dsp:sp modelId="{2690552E-88E2-4CC4-AA2C-2CC131174338}">
      <dsp:nvSpPr>
        <dsp:cNvPr id="0" name=""/>
        <dsp:cNvSpPr/>
      </dsp:nvSpPr>
      <dsp:spPr>
        <a:xfrm>
          <a:off x="1152075" y="2470805"/>
          <a:ext cx="9290959" cy="493987"/>
        </a:xfrm>
        <a:prstGeom prst="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DCF (PV </a:t>
          </a:r>
          <a:r>
            <a:rPr lang="en-US" sz="2400" kern="1200"/>
            <a:t>of FCFF, </a:t>
          </a:r>
          <a:r>
            <a:rPr lang="en-US" sz="2400" kern="1200" dirty="0"/>
            <a:t>WACC, Sensitivity Analysis and Intrinsic Growth Rate)</a:t>
          </a:r>
          <a:endParaRPr lang="en-IN" sz="2400" kern="1200" dirty="0"/>
        </a:p>
      </dsp:txBody>
      <dsp:txXfrm>
        <a:off x="1152075" y="2470805"/>
        <a:ext cx="9290959" cy="493987"/>
      </dsp:txXfrm>
    </dsp:sp>
    <dsp:sp modelId="{B8A3595E-100F-4D18-A875-3C39A7BA2EAD}">
      <dsp:nvSpPr>
        <dsp:cNvPr id="0" name=""/>
        <dsp:cNvSpPr/>
      </dsp:nvSpPr>
      <dsp:spPr>
        <a:xfrm>
          <a:off x="843333" y="2409057"/>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B73FF077-D595-408F-B867-D0BBA4973DD4}">
      <dsp:nvSpPr>
        <dsp:cNvPr id="0" name=""/>
        <dsp:cNvSpPr/>
      </dsp:nvSpPr>
      <dsp:spPr>
        <a:xfrm>
          <a:off x="1073802" y="3212221"/>
          <a:ext cx="9369232" cy="493987"/>
        </a:xfrm>
        <a:prstGeom prst="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Comparable Company Analysis</a:t>
          </a:r>
        </a:p>
      </dsp:txBody>
      <dsp:txXfrm>
        <a:off x="1073802" y="3212221"/>
        <a:ext cx="9369232" cy="493987"/>
      </dsp:txXfrm>
    </dsp:sp>
    <dsp:sp modelId="{C8ADD34E-4963-4F1E-82A9-83E28B6582BC}">
      <dsp:nvSpPr>
        <dsp:cNvPr id="0" name=""/>
        <dsp:cNvSpPr/>
      </dsp:nvSpPr>
      <dsp:spPr>
        <a:xfrm>
          <a:off x="765060" y="3150473"/>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sp>
    <dsp:sp modelId="{6CA2F3C5-5991-40D1-89A1-7E5112E1DD11}">
      <dsp:nvSpPr>
        <dsp:cNvPr id="0" name=""/>
        <dsp:cNvSpPr/>
      </dsp:nvSpPr>
      <dsp:spPr>
        <a:xfrm>
          <a:off x="828657" y="3953093"/>
          <a:ext cx="9614377" cy="493987"/>
        </a:xfrm>
        <a:prstGeom prst="rect">
          <a:avLst/>
        </a:prstGeom>
        <a:solidFill>
          <a:schemeClr val="accent1">
            <a:alpha val="90000"/>
            <a:hueOff val="0"/>
            <a:satOff val="0"/>
            <a:lumOff val="0"/>
            <a:alphaOff val="-3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Football Field Analysis</a:t>
          </a:r>
        </a:p>
      </dsp:txBody>
      <dsp:txXfrm>
        <a:off x="828657" y="3953093"/>
        <a:ext cx="9614377" cy="493987"/>
      </dsp:txXfrm>
    </dsp:sp>
    <dsp:sp modelId="{016FAD27-E6F6-4696-99B5-9298D5E2455C}">
      <dsp:nvSpPr>
        <dsp:cNvPr id="0" name=""/>
        <dsp:cNvSpPr/>
      </dsp:nvSpPr>
      <dsp:spPr>
        <a:xfrm>
          <a:off x="519915" y="3891345"/>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dsp:style>
    </dsp:sp>
    <dsp:sp modelId="{58BA1C66-CEF5-4B67-8A4F-1E86C291DBA0}">
      <dsp:nvSpPr>
        <dsp:cNvPr id="0" name=""/>
        <dsp:cNvSpPr/>
      </dsp:nvSpPr>
      <dsp:spPr>
        <a:xfrm>
          <a:off x="381307" y="4694509"/>
          <a:ext cx="10061727" cy="493987"/>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102"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Conclusion</a:t>
          </a:r>
          <a:endParaRPr lang="en-IN" sz="2400" kern="1200" dirty="0"/>
        </a:p>
      </dsp:txBody>
      <dsp:txXfrm>
        <a:off x="381307" y="4694509"/>
        <a:ext cx="10061727" cy="493987"/>
      </dsp:txXfrm>
    </dsp:sp>
    <dsp:sp modelId="{B4F1B576-5717-4494-8216-BB408072FF7D}">
      <dsp:nvSpPr>
        <dsp:cNvPr id="0" name=""/>
        <dsp:cNvSpPr/>
      </dsp:nvSpPr>
      <dsp:spPr>
        <a:xfrm>
          <a:off x="72565" y="4632761"/>
          <a:ext cx="617484" cy="61748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4814-39DF-4E1A-B03C-2AAFB06271B0}">
      <dsp:nvSpPr>
        <dsp:cNvPr id="0" name=""/>
        <dsp:cNvSpPr/>
      </dsp:nvSpPr>
      <dsp:spPr>
        <a:xfrm>
          <a:off x="7107"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2025-2029</a:t>
          </a:r>
          <a:r>
            <a:rPr lang="en-US" sz="2100" kern="1200" dirty="0"/>
            <a:t>: Expected CAGR of 8-10% due to new product launches, expansion in emerging markets, and increased focus on specialty drugs.</a:t>
          </a:r>
          <a:endParaRPr lang="en-IN" sz="2100" kern="1200" dirty="0"/>
        </a:p>
      </dsp:txBody>
      <dsp:txXfrm>
        <a:off x="60799" y="468165"/>
        <a:ext cx="2962333" cy="2237787"/>
      </dsp:txXfrm>
    </dsp:sp>
    <dsp:sp modelId="{743749BB-7A52-47B0-9B5F-60320AAD55D6}">
      <dsp:nvSpPr>
        <dsp:cNvPr id="0" name=""/>
        <dsp:cNvSpPr/>
      </dsp:nvSpPr>
      <dsp:spPr>
        <a:xfrm>
          <a:off x="7107"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US" sz="3300" kern="1200" dirty="0"/>
            <a:t>Sales Forecasting</a:t>
          </a:r>
          <a:endParaRPr lang="en-IN" sz="3300" kern="1200" dirty="0"/>
        </a:p>
      </dsp:txBody>
      <dsp:txXfrm>
        <a:off x="7107" y="2705952"/>
        <a:ext cx="2161772" cy="985335"/>
      </dsp:txXfrm>
    </dsp:sp>
    <dsp:sp modelId="{A022311E-56C8-4889-B95F-2C427C3B49D2}">
      <dsp:nvSpPr>
        <dsp:cNvPr id="0" name=""/>
        <dsp:cNvSpPr/>
      </dsp:nvSpPr>
      <dsp:spPr>
        <a:xfrm>
          <a:off x="2255717" y="2862463"/>
          <a:ext cx="1074401" cy="107440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376ECB-D780-475F-9B13-55EF849A5AD1}">
      <dsp:nvSpPr>
        <dsp:cNvPr id="0" name=""/>
        <dsp:cNvSpPr/>
      </dsp:nvSpPr>
      <dsp:spPr>
        <a:xfrm>
          <a:off x="3596294"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2025-2029</a:t>
          </a:r>
          <a:r>
            <a:rPr lang="en-US" sz="2100" kern="1200" dirty="0"/>
            <a:t>: Anticipated EBITDA margin improvement to around 25-27%, driven by operational efficiencies and higher-margin product sales.</a:t>
          </a:r>
          <a:endParaRPr lang="en-IN" sz="2100" kern="1200" dirty="0"/>
        </a:p>
      </dsp:txBody>
      <dsp:txXfrm>
        <a:off x="3649986" y="468165"/>
        <a:ext cx="2962333" cy="2237787"/>
      </dsp:txXfrm>
    </dsp:sp>
    <dsp:sp modelId="{82452ADA-8537-466A-BEA0-8E449E54B230}">
      <dsp:nvSpPr>
        <dsp:cNvPr id="0" name=""/>
        <dsp:cNvSpPr/>
      </dsp:nvSpPr>
      <dsp:spPr>
        <a:xfrm>
          <a:off x="3596294"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US" sz="3300" kern="1200" dirty="0"/>
            <a:t>EBITDA Forecasting</a:t>
          </a:r>
          <a:endParaRPr lang="en-IN" sz="3300" kern="1200" dirty="0"/>
        </a:p>
      </dsp:txBody>
      <dsp:txXfrm>
        <a:off x="3596294" y="2705952"/>
        <a:ext cx="2161772" cy="985335"/>
      </dsp:txXfrm>
    </dsp:sp>
    <dsp:sp modelId="{30080389-06D5-4FBC-92C8-0974A710833C}">
      <dsp:nvSpPr>
        <dsp:cNvPr id="0" name=""/>
        <dsp:cNvSpPr/>
      </dsp:nvSpPr>
      <dsp:spPr>
        <a:xfrm>
          <a:off x="5844904" y="2862463"/>
          <a:ext cx="1074401" cy="107440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9E24F6-8B1B-4EE4-A2FF-971E83FB14A9}">
      <dsp:nvSpPr>
        <dsp:cNvPr id="0" name=""/>
        <dsp:cNvSpPr/>
      </dsp:nvSpPr>
      <dsp:spPr>
        <a:xfrm>
          <a:off x="7185481"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2025-2029</a:t>
          </a:r>
          <a:r>
            <a:rPr lang="en-US" sz="2100" kern="1200" dirty="0"/>
            <a:t>: Projected EPS growth of 10-12% annually, supported by increasing sales, improved margins, and share repurchase initiatives.</a:t>
          </a:r>
          <a:endParaRPr lang="en-IN" sz="2100" kern="1200" dirty="0"/>
        </a:p>
      </dsp:txBody>
      <dsp:txXfrm>
        <a:off x="7239173" y="468165"/>
        <a:ext cx="2962333" cy="2237787"/>
      </dsp:txXfrm>
    </dsp:sp>
    <dsp:sp modelId="{5EDE3364-AA3B-485C-9C05-DCA41F9351E5}">
      <dsp:nvSpPr>
        <dsp:cNvPr id="0" name=""/>
        <dsp:cNvSpPr/>
      </dsp:nvSpPr>
      <dsp:spPr>
        <a:xfrm>
          <a:off x="7185481"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US" sz="3300" kern="1200" dirty="0"/>
            <a:t>EPS Forecasting</a:t>
          </a:r>
          <a:endParaRPr lang="en-IN" sz="3300" kern="1200" dirty="0"/>
        </a:p>
      </dsp:txBody>
      <dsp:txXfrm>
        <a:off x="7185481" y="2705952"/>
        <a:ext cx="2161772" cy="985335"/>
      </dsp:txXfrm>
    </dsp:sp>
    <dsp:sp modelId="{3E8420B9-CF8A-471A-B07F-70E25691C1CA}">
      <dsp:nvSpPr>
        <dsp:cNvPr id="0" name=""/>
        <dsp:cNvSpPr/>
      </dsp:nvSpPr>
      <dsp:spPr>
        <a:xfrm>
          <a:off x="9434091" y="2862463"/>
          <a:ext cx="1074401" cy="107440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30AF5-32D7-433A-818E-BBE118C1C1DF}"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F4F55-B888-4165-A1C2-F561954BC55F}" type="slidenum">
              <a:rPr lang="en-IN" smtClean="0"/>
              <a:t>‹#›</a:t>
            </a:fld>
            <a:endParaRPr lang="en-IN"/>
          </a:p>
        </p:txBody>
      </p:sp>
    </p:spTree>
    <p:extLst>
      <p:ext uri="{BB962C8B-B14F-4D97-AF65-F5344CB8AC3E}">
        <p14:creationId xmlns:p14="http://schemas.microsoft.com/office/powerpoint/2010/main" val="398927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3F4F55-B888-4165-A1C2-F561954BC55F}" type="slidenum">
              <a:rPr lang="en-IN" smtClean="0"/>
              <a:t>12</a:t>
            </a:fld>
            <a:endParaRPr lang="en-IN"/>
          </a:p>
        </p:txBody>
      </p:sp>
    </p:spTree>
    <p:extLst>
      <p:ext uri="{BB962C8B-B14F-4D97-AF65-F5344CB8AC3E}">
        <p14:creationId xmlns:p14="http://schemas.microsoft.com/office/powerpoint/2010/main" val="34378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9A2A-9011-45DD-45E9-2033C00C7C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9BF942-3FCB-83F8-0F22-690475E18F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89AB2E-9E88-9379-3DB0-9FBE0CD205BD}"/>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0EC193D0-132A-FC58-8D21-C95D18D5A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DC0807-7B65-BDBB-31CC-F28B1A6A4208}"/>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419548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2882-D97D-133A-65F0-6BB6D941A7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4DDD55-7405-CAA3-E43D-1FC3D74AFA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65648B-717C-F1B6-C5A6-073E1F390170}"/>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B4B5DA2E-CDD0-9EFE-8FF2-0FC9DFA02C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5D2ED5-251C-30A4-28AD-7958B16AF0F6}"/>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967330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577BE-67D5-7FAB-3B01-D8C72F56A1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285F67-8629-9A5E-5B10-8CF1A5DF79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3CF82-41AE-DED4-07D7-F25034A5C9B7}"/>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960E801C-A160-61A5-96DD-A7C23F838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0E677A-DC64-BEE3-39DF-8C90592BB3A8}"/>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1163714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FF9A-38E6-D859-89D9-06B9BBA4BF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F7BA12-AEA3-74AC-A6C4-DDFAE6806D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DFFC3-7B1D-8604-890B-BE4DC1C1D5FF}"/>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1DC53487-7C91-B329-E623-BC2AE73216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1C027E-8EDF-A05C-4ABC-608C97B9E77E}"/>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3919431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C2C6-CBD9-252F-593A-0E376AAEF3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0B6840-0AB1-FACD-CF05-95315B3B51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235E5-7E04-0F28-8893-259B47E9D137}"/>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A05C2A6F-B427-6146-D166-24E56EEDDD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4FADF2-0F46-FBCB-10A0-CC742B7BBDE9}"/>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380908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F30B-1656-5A83-2AC7-5CE1ED5CA3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380525-6FAB-9715-54D5-DFA85782F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BA9961-368C-C243-7072-66455E170B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5006C51-CC5D-3D3E-97B1-C7EBF1E3C6EF}"/>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6" name="Footer Placeholder 5">
            <a:extLst>
              <a:ext uri="{FF2B5EF4-FFF2-40B4-BE49-F238E27FC236}">
                <a16:creationId xmlns:a16="http://schemas.microsoft.com/office/drawing/2014/main" id="{A4773782-F63B-F901-BD60-4D81FE1C9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475978-86C9-FA0F-07D1-E1CE4C36826B}"/>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358543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17A2-89E1-6A4F-6B59-F18B043E1E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786ABF-1DF1-2C79-A767-F87C48AD3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65CAD7-B30F-38F6-EDFA-3B104FCA5F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9EC06A-8E6F-663E-53F1-118128180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471EF2-451B-747A-878E-D2AFEED04F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F00436-7DD4-7660-3B9C-3D31808DD813}"/>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8" name="Footer Placeholder 7">
            <a:extLst>
              <a:ext uri="{FF2B5EF4-FFF2-40B4-BE49-F238E27FC236}">
                <a16:creationId xmlns:a16="http://schemas.microsoft.com/office/drawing/2014/main" id="{4349B49C-4E84-F01E-9F80-194C1357DB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6D2898-5500-DE1B-D5C4-21B5EA6DD30C}"/>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111835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B5FD-0FBA-6FD1-67CF-7D09E39624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AB5E96-2630-DEA1-FFD6-124E457227D1}"/>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4" name="Footer Placeholder 3">
            <a:extLst>
              <a:ext uri="{FF2B5EF4-FFF2-40B4-BE49-F238E27FC236}">
                <a16:creationId xmlns:a16="http://schemas.microsoft.com/office/drawing/2014/main" id="{43608CF3-76C1-0AE3-B094-4F2165E466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CC5040-FDC6-71D0-C608-2F964EFA0F22}"/>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8929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121E0-E71D-15EC-C06D-C888B9B1E8B1}"/>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3" name="Footer Placeholder 2">
            <a:extLst>
              <a:ext uri="{FF2B5EF4-FFF2-40B4-BE49-F238E27FC236}">
                <a16:creationId xmlns:a16="http://schemas.microsoft.com/office/drawing/2014/main" id="{D7C765D3-6F6D-C824-CB82-5783364A1C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D9D908-8B34-3910-C0EA-399E48F93D20}"/>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1472437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7220-5EE0-22A7-A8B0-0EA33B7D3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62D9C1-01DC-1D22-B23F-94F619BDAB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1ABA22-DBDF-86B4-EB58-AA934950D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42F7D-6E6E-3141-49E3-509FE5B7E92C}"/>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6" name="Footer Placeholder 5">
            <a:extLst>
              <a:ext uri="{FF2B5EF4-FFF2-40B4-BE49-F238E27FC236}">
                <a16:creationId xmlns:a16="http://schemas.microsoft.com/office/drawing/2014/main" id="{D6074702-D2F2-D87E-2230-AD664C5D45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E377C3-F1E6-7932-F373-C3D9B7090C44}"/>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825050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8DDF-5609-C0E0-076F-9444BD05A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8A7456-07B5-9360-CB6D-976128103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7872F72A-4912-E49E-8282-37944BF75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5198C-B747-0EEF-CC9B-E0DD493AE0EB}"/>
              </a:ext>
            </a:extLst>
          </p:cNvPr>
          <p:cNvSpPr>
            <a:spLocks noGrp="1"/>
          </p:cNvSpPr>
          <p:nvPr>
            <p:ph type="dt" sz="half" idx="10"/>
          </p:nvPr>
        </p:nvSpPr>
        <p:spPr/>
        <p:txBody>
          <a:bodyPr/>
          <a:lstStyle/>
          <a:p>
            <a:fld id="{B43E0BF2-66AE-4D94-89F4-9113DB0EFD48}" type="datetimeFigureOut">
              <a:rPr lang="en-IN" smtClean="0"/>
              <a:t>11-11-2024</a:t>
            </a:fld>
            <a:endParaRPr lang="en-IN"/>
          </a:p>
        </p:txBody>
      </p:sp>
      <p:sp>
        <p:nvSpPr>
          <p:cNvPr id="6" name="Footer Placeholder 5">
            <a:extLst>
              <a:ext uri="{FF2B5EF4-FFF2-40B4-BE49-F238E27FC236}">
                <a16:creationId xmlns:a16="http://schemas.microsoft.com/office/drawing/2014/main" id="{4FF77B39-E752-9877-D7E9-CDF0131F7E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6B7646-24CF-FD3B-585E-5C8EFE9D38DE}"/>
              </a:ext>
            </a:extLst>
          </p:cNvPr>
          <p:cNvSpPr>
            <a:spLocks noGrp="1"/>
          </p:cNvSpPr>
          <p:nvPr>
            <p:ph type="sldNum" sz="quarter" idx="12"/>
          </p:nvPr>
        </p:nvSpPr>
        <p:spPr/>
        <p:txBody>
          <a:bodyPr/>
          <a:lstStyle/>
          <a:p>
            <a:fld id="{734EE448-E191-4ABB-8C4A-AA94C86E65BE}" type="slidenum">
              <a:rPr lang="en-IN" smtClean="0"/>
              <a:t>‹#›</a:t>
            </a:fld>
            <a:endParaRPr lang="en-IN"/>
          </a:p>
        </p:txBody>
      </p:sp>
    </p:spTree>
    <p:extLst>
      <p:ext uri="{BB962C8B-B14F-4D97-AF65-F5344CB8AC3E}">
        <p14:creationId xmlns:p14="http://schemas.microsoft.com/office/powerpoint/2010/main" val="550218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2B4361-1CAA-C856-EB74-0903959656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CE7574-63CC-1254-1837-6E4A40FE11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64F1DF-01BD-ECF4-62DB-3B4F234BD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E0BF2-66AE-4D94-89F4-9113DB0EFD48}" type="datetimeFigureOut">
              <a:rPr lang="en-IN" smtClean="0"/>
              <a:t>11-11-2024</a:t>
            </a:fld>
            <a:endParaRPr lang="en-IN"/>
          </a:p>
        </p:txBody>
      </p:sp>
      <p:sp>
        <p:nvSpPr>
          <p:cNvPr id="5" name="Footer Placeholder 4">
            <a:extLst>
              <a:ext uri="{FF2B5EF4-FFF2-40B4-BE49-F238E27FC236}">
                <a16:creationId xmlns:a16="http://schemas.microsoft.com/office/drawing/2014/main" id="{EC1AE209-F524-3B58-9093-9AB20F5DF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F94FE2-EBA0-FEBB-A606-B78CEE8432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EE448-E191-4ABB-8C4A-AA94C86E65BE}" type="slidenum">
              <a:rPr lang="en-IN" smtClean="0"/>
              <a:t>‹#›</a:t>
            </a:fld>
            <a:endParaRPr lang="en-IN"/>
          </a:p>
        </p:txBody>
      </p:sp>
    </p:spTree>
    <p:extLst>
      <p:ext uri="{BB962C8B-B14F-4D97-AF65-F5344CB8AC3E}">
        <p14:creationId xmlns:p14="http://schemas.microsoft.com/office/powerpoint/2010/main" val="149819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diagramLayout" Target="../diagrams/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diagramData" Target="../diagrams/data1.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image" Target="../media/image6.png"/><Relationship Id="rId1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C8C4-6368-D420-6414-35C876E32D30}"/>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E7FB9C7-9A43-578F-A3D7-7553DF25D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7999"/>
          </a:xfrm>
        </p:spPr>
      </p:pic>
      <p:pic>
        <p:nvPicPr>
          <p:cNvPr id="7" name="Picture 6">
            <a:extLst>
              <a:ext uri="{FF2B5EF4-FFF2-40B4-BE49-F238E27FC236}">
                <a16:creationId xmlns:a16="http://schemas.microsoft.com/office/drawing/2014/main" id="{3236AFF7-9179-0F1A-91EF-15B75E6DE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Picture 8">
            <a:extLst>
              <a:ext uri="{FF2B5EF4-FFF2-40B4-BE49-F238E27FC236}">
                <a16:creationId xmlns:a16="http://schemas.microsoft.com/office/drawing/2014/main" id="{80AAB277-559F-E361-7C64-9C02DE7D2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509"/>
            <a:ext cx="12192000" cy="6858000"/>
          </a:xfrm>
          <a:prstGeom prst="rect">
            <a:avLst/>
          </a:prstGeom>
        </p:spPr>
      </p:pic>
    </p:spTree>
    <p:extLst>
      <p:ext uri="{BB962C8B-B14F-4D97-AF65-F5344CB8AC3E}">
        <p14:creationId xmlns:p14="http://schemas.microsoft.com/office/powerpoint/2010/main" val="12341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0185-B366-22AE-702C-73DA47355963}"/>
              </a:ext>
            </a:extLst>
          </p:cNvPr>
          <p:cNvSpPr>
            <a:spLocks noGrp="1"/>
          </p:cNvSpPr>
          <p:nvPr>
            <p:ph type="title"/>
          </p:nvPr>
        </p:nvSpPr>
        <p:spPr>
          <a:xfrm flipV="1">
            <a:off x="838200" y="273050"/>
            <a:ext cx="10515600" cy="9207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979D0BF-C53B-32CE-8C1F-F0AAA025787F}"/>
              </a:ext>
            </a:extLst>
          </p:cNvPr>
          <p:cNvSpPr>
            <a:spLocks noGrp="1"/>
          </p:cNvSpPr>
          <p:nvPr>
            <p:ph idx="1"/>
          </p:nvPr>
        </p:nvSpPr>
        <p:spPr>
          <a:xfrm>
            <a:off x="838200" y="273051"/>
            <a:ext cx="10515600" cy="5903912"/>
          </a:xfrm>
        </p:spPr>
        <p:txBody>
          <a:bodyPr>
            <a:normAutofit/>
          </a:bodyPr>
          <a:lstStyle/>
          <a:p>
            <a:pPr marL="0" indent="0" rtl="0">
              <a:buNone/>
            </a:pPr>
            <a:r>
              <a:rPr lang="en-US" sz="2000" b="1" u="sng" dirty="0"/>
              <a:t>Net Revenue Projections</a:t>
            </a:r>
          </a:p>
          <a:p>
            <a:pPr rtl="0"/>
            <a:r>
              <a:rPr lang="en-US" sz="2000" dirty="0"/>
              <a:t>Sun Pharma has shown consistent growth in net revenue over the past few years, driven by its diverse product portfolio and expansion into emerging markets. Based on current market trends and the company's strategic initiatives, we project the following net revenue figures:</a:t>
            </a:r>
          </a:p>
          <a:p>
            <a:r>
              <a:rPr lang="en-US" sz="2000" b="1" dirty="0"/>
              <a:t>2024 to 2027</a:t>
            </a:r>
            <a:r>
              <a:rPr lang="en-US" sz="2000" dirty="0"/>
              <a:t>: $5.5 billion to $7.0 billion</a:t>
            </a:r>
          </a:p>
          <a:p>
            <a:pPr marL="0" indent="0">
              <a:buNone/>
            </a:pPr>
            <a:r>
              <a:rPr lang="en-US" sz="1400" dirty="0"/>
              <a:t>These projections are based on anticipated growth in key therapeutic areas, successful product launches, and an increase in market share.</a:t>
            </a:r>
          </a:p>
          <a:p>
            <a:pPr rtl="0"/>
            <a:r>
              <a:rPr lang="en-US" sz="2000" b="1" u="sng" dirty="0"/>
              <a:t>Current Assets Projections</a:t>
            </a:r>
          </a:p>
          <a:p>
            <a:pPr rtl="0"/>
            <a:r>
              <a:rPr lang="en-US" sz="2000" dirty="0"/>
              <a:t>Current assets are crucial for assessing the liquidity and short-term financial health of Sun Pharma. Given the company's historical performance and expected revenue growth, we forecast the following current asset figures:</a:t>
            </a:r>
          </a:p>
          <a:p>
            <a:r>
              <a:rPr lang="en-US" sz="2000" b="1" dirty="0"/>
              <a:t>2024</a:t>
            </a:r>
            <a:r>
              <a:rPr lang="en-US" sz="2000" dirty="0"/>
              <a:t>: $2.0 billion to $2.8 billion</a:t>
            </a:r>
          </a:p>
          <a:p>
            <a:pPr marL="0" indent="0" rtl="0">
              <a:buNone/>
            </a:pPr>
            <a:r>
              <a:rPr lang="en-US" sz="1400" dirty="0"/>
              <a:t>The increase in current assets is expected to stem from higher cash reserves and receivables as sales grow.</a:t>
            </a:r>
          </a:p>
          <a:p>
            <a:pPr rtl="0"/>
            <a:r>
              <a:rPr lang="en-US" sz="2000" b="1" u="sng" dirty="0"/>
              <a:t>Current Liabilities Projections</a:t>
            </a:r>
          </a:p>
          <a:p>
            <a:pPr rtl="0"/>
            <a:r>
              <a:rPr lang="en-US" sz="2000" dirty="0"/>
              <a:t>Current liabilities represent the company's short-term obligations. As Sun Pharma continues to expand, we anticipate the following figures for current liabilities:</a:t>
            </a:r>
          </a:p>
          <a:p>
            <a:r>
              <a:rPr lang="en-US" sz="2000" b="1" dirty="0"/>
              <a:t>2024</a:t>
            </a:r>
            <a:r>
              <a:rPr lang="en-US" sz="2000" dirty="0"/>
              <a:t>: $1.5 billion to $2.1 billion</a:t>
            </a:r>
          </a:p>
          <a:p>
            <a:pPr marL="0" indent="0" rtl="0">
              <a:buNone/>
            </a:pPr>
            <a:r>
              <a:rPr lang="en-US" sz="1050" dirty="0"/>
              <a:t>The rise in current liabilities is likely due to increased operational activities and investments in inventory to support sales growth.</a:t>
            </a:r>
          </a:p>
          <a:p>
            <a:pPr marL="0" indent="0" rtl="0">
              <a:buNone/>
            </a:pPr>
            <a:endParaRPr lang="en-US" sz="1400" dirty="0"/>
          </a:p>
          <a:p>
            <a:pPr marL="0" indent="0">
              <a:buNone/>
            </a:pPr>
            <a:endParaRPr lang="en-US" sz="2000" dirty="0"/>
          </a:p>
          <a:p>
            <a:endParaRPr lang="en-IN" dirty="0"/>
          </a:p>
        </p:txBody>
      </p:sp>
      <p:pic>
        <p:nvPicPr>
          <p:cNvPr id="4" name="Picture 3">
            <a:extLst>
              <a:ext uri="{FF2B5EF4-FFF2-40B4-BE49-F238E27FC236}">
                <a16:creationId xmlns:a16="http://schemas.microsoft.com/office/drawing/2014/main" id="{45D997B0-6181-468B-8533-B2F06200E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113661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1598-D1E1-207D-4554-2B5618E2A700}"/>
              </a:ext>
            </a:extLst>
          </p:cNvPr>
          <p:cNvSpPr>
            <a:spLocks noGrp="1"/>
          </p:cNvSpPr>
          <p:nvPr>
            <p:ph type="title"/>
          </p:nvPr>
        </p:nvSpPr>
        <p:spPr>
          <a:xfrm flipV="1">
            <a:off x="838200" y="273050"/>
            <a:ext cx="10515600" cy="9207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382679C-49F1-FEDA-49F2-D8E3DBA21619}"/>
              </a:ext>
            </a:extLst>
          </p:cNvPr>
          <p:cNvSpPr>
            <a:spLocks noGrp="1"/>
          </p:cNvSpPr>
          <p:nvPr>
            <p:ph idx="1"/>
          </p:nvPr>
        </p:nvSpPr>
        <p:spPr>
          <a:xfrm>
            <a:off x="838200" y="1606550"/>
            <a:ext cx="10515600" cy="4570413"/>
          </a:xfrm>
        </p:spPr>
        <p:txBody>
          <a:bodyPr>
            <a:normAutofit/>
          </a:bodyPr>
          <a:lstStyle/>
          <a:p>
            <a:pPr rtl="0"/>
            <a:r>
              <a:rPr lang="en-US" b="1" dirty="0"/>
              <a:t>Cash Flow Projections</a:t>
            </a:r>
          </a:p>
          <a:p>
            <a:pPr rtl="0"/>
            <a:r>
              <a:rPr lang="en-US" dirty="0"/>
              <a:t>Cash flow is a vital indicator of a company's financial health. Sun Pharma's cash flow from operations is expected to improve as net revenue increases. We project the following cash flow figures:</a:t>
            </a:r>
          </a:p>
          <a:p>
            <a:pPr rtl="0">
              <a:buFont typeface="Arial" panose="020B0604020202020204" pitchFamily="34" charset="0"/>
              <a:buChar char="•"/>
            </a:pPr>
            <a:r>
              <a:rPr lang="en-US" b="1" dirty="0"/>
              <a:t>2024 to 2027</a:t>
            </a:r>
            <a:r>
              <a:rPr lang="en-US" dirty="0"/>
              <a:t>: $1.0 billion to $1.6 billion</a:t>
            </a:r>
          </a:p>
          <a:p>
            <a:pPr marL="0" indent="0" rtl="0">
              <a:buNone/>
            </a:pPr>
            <a:r>
              <a:rPr lang="en-US" sz="1800" dirty="0"/>
              <a:t>These projections reflect the anticipated operational efficiency and profitability of the company as it capitalizes on growth opportunities.</a:t>
            </a:r>
          </a:p>
          <a:p>
            <a:endParaRPr lang="en-IN" dirty="0"/>
          </a:p>
        </p:txBody>
      </p:sp>
      <p:pic>
        <p:nvPicPr>
          <p:cNvPr id="4" name="Picture 3">
            <a:extLst>
              <a:ext uri="{FF2B5EF4-FFF2-40B4-BE49-F238E27FC236}">
                <a16:creationId xmlns:a16="http://schemas.microsoft.com/office/drawing/2014/main" id="{0AE6130B-4329-2A7E-640F-CFF3EB155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313444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F832-1FF4-92ED-A81C-539F57D905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8D26357-505D-98AE-C66F-92CB692E5D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3887638" cy="6858000"/>
          </a:xfrm>
        </p:spPr>
      </p:pic>
      <p:pic>
        <p:nvPicPr>
          <p:cNvPr id="7" name="Picture 6">
            <a:extLst>
              <a:ext uri="{FF2B5EF4-FFF2-40B4-BE49-F238E27FC236}">
                <a16:creationId xmlns:a16="http://schemas.microsoft.com/office/drawing/2014/main" id="{C3AB24FA-6B83-8367-F270-985EDA2CF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493" y="-46007"/>
            <a:ext cx="4152182" cy="6602084"/>
          </a:xfrm>
          <a:prstGeom prst="rect">
            <a:avLst/>
          </a:prstGeom>
        </p:spPr>
      </p:pic>
      <p:pic>
        <p:nvPicPr>
          <p:cNvPr id="9" name="Picture 8">
            <a:extLst>
              <a:ext uri="{FF2B5EF4-FFF2-40B4-BE49-F238E27FC236}">
                <a16:creationId xmlns:a16="http://schemas.microsoft.com/office/drawing/2014/main" id="{D2AC4300-5E70-57B5-0512-17199FA03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530" y="0"/>
            <a:ext cx="4328976" cy="6602084"/>
          </a:xfrm>
          <a:prstGeom prst="rect">
            <a:avLst/>
          </a:prstGeom>
        </p:spPr>
      </p:pic>
    </p:spTree>
    <p:extLst>
      <p:ext uri="{BB962C8B-B14F-4D97-AF65-F5344CB8AC3E}">
        <p14:creationId xmlns:p14="http://schemas.microsoft.com/office/powerpoint/2010/main" val="365211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FCC5-E0D4-0B09-4B67-F8E6E03007A3}"/>
              </a:ext>
            </a:extLst>
          </p:cNvPr>
          <p:cNvSpPr>
            <a:spLocks noGrp="1"/>
          </p:cNvSpPr>
          <p:nvPr>
            <p:ph type="title"/>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1C4500C2-3E33-9841-4861-0A919AC3A698}"/>
              </a:ext>
            </a:extLst>
          </p:cNvPr>
          <p:cNvGraphicFramePr>
            <a:graphicFrameLocks noGrp="1"/>
          </p:cNvGraphicFramePr>
          <p:nvPr>
            <p:ph idx="1"/>
            <p:extLst>
              <p:ext uri="{D42A27DB-BD31-4B8C-83A1-F6EECF244321}">
                <p14:modId xmlns:p14="http://schemas.microsoft.com/office/powerpoint/2010/main" val="39501021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277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AD28-EB04-9A73-C7C1-E665837D686E}"/>
              </a:ext>
            </a:extLst>
          </p:cNvPr>
          <p:cNvSpPr>
            <a:spLocks noGrp="1"/>
          </p:cNvSpPr>
          <p:nvPr>
            <p:ph type="title"/>
          </p:nvPr>
        </p:nvSpPr>
        <p:spPr>
          <a:xfrm>
            <a:off x="161026" y="0"/>
            <a:ext cx="11192774" cy="552091"/>
          </a:xfrm>
        </p:spPr>
        <p:txBody>
          <a:bodyPr>
            <a:normAutofit/>
          </a:bodyPr>
          <a:lstStyle/>
          <a:p>
            <a:r>
              <a:rPr lang="en-US" sz="2800" u="sng" dirty="0"/>
              <a:t>Valuation Analysis – Beta Drifting</a:t>
            </a:r>
            <a:endParaRPr lang="en-IN" sz="2800" u="sng" dirty="0"/>
          </a:p>
        </p:txBody>
      </p:sp>
      <p:pic>
        <p:nvPicPr>
          <p:cNvPr id="5" name="Content Placeholder 4">
            <a:extLst>
              <a:ext uri="{FF2B5EF4-FFF2-40B4-BE49-F238E27FC236}">
                <a16:creationId xmlns:a16="http://schemas.microsoft.com/office/drawing/2014/main" id="{CAB292DA-2F46-DB32-E19C-966130ABF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44106"/>
            <a:ext cx="12036725" cy="6121879"/>
          </a:xfrm>
        </p:spPr>
      </p:pic>
      <p:pic>
        <p:nvPicPr>
          <p:cNvPr id="6" name="Picture 5">
            <a:extLst>
              <a:ext uri="{FF2B5EF4-FFF2-40B4-BE49-F238E27FC236}">
                <a16:creationId xmlns:a16="http://schemas.microsoft.com/office/drawing/2014/main" id="{071A4E45-33A6-6031-7E02-EB1E53722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
        <p:nvSpPr>
          <p:cNvPr id="3" name="TextBox 2">
            <a:extLst>
              <a:ext uri="{FF2B5EF4-FFF2-40B4-BE49-F238E27FC236}">
                <a16:creationId xmlns:a16="http://schemas.microsoft.com/office/drawing/2014/main" id="{F505FD17-5961-2F7D-FB7C-3F2DEB16DE23}"/>
              </a:ext>
            </a:extLst>
          </p:cNvPr>
          <p:cNvSpPr txBox="1"/>
          <p:nvPr/>
        </p:nvSpPr>
        <p:spPr>
          <a:xfrm>
            <a:off x="6096000" y="4019550"/>
            <a:ext cx="5374676" cy="646331"/>
          </a:xfrm>
          <a:prstGeom prst="rect">
            <a:avLst/>
          </a:prstGeom>
          <a:noFill/>
        </p:spPr>
        <p:txBody>
          <a:bodyPr wrap="none" rtlCol="0">
            <a:spAutoFit/>
          </a:bodyPr>
          <a:lstStyle/>
          <a:p>
            <a:r>
              <a:rPr lang="en-US" dirty="0"/>
              <a:t>The Beta is </a:t>
            </a:r>
            <a:r>
              <a:rPr lang="en-US" b="1" dirty="0"/>
              <a:t>0.60</a:t>
            </a:r>
            <a:r>
              <a:rPr lang="en-US" dirty="0"/>
              <a:t>, so sun Pharmaceutical industries price</a:t>
            </a:r>
          </a:p>
          <a:p>
            <a:r>
              <a:rPr lang="en-US" dirty="0"/>
              <a:t> volatility has been lower than the market average.</a:t>
            </a:r>
            <a:endParaRPr lang="en-IN" dirty="0"/>
          </a:p>
        </p:txBody>
      </p:sp>
    </p:spTree>
    <p:extLst>
      <p:ext uri="{BB962C8B-B14F-4D97-AF65-F5344CB8AC3E}">
        <p14:creationId xmlns:p14="http://schemas.microsoft.com/office/powerpoint/2010/main" val="9550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3C95-17A3-30DB-D865-9C2CEA39402B}"/>
              </a:ext>
            </a:extLst>
          </p:cNvPr>
          <p:cNvSpPr>
            <a:spLocks noGrp="1"/>
          </p:cNvSpPr>
          <p:nvPr>
            <p:ph type="title"/>
          </p:nvPr>
        </p:nvSpPr>
        <p:spPr>
          <a:xfrm>
            <a:off x="149525" y="126522"/>
            <a:ext cx="11204275" cy="638354"/>
          </a:xfrm>
        </p:spPr>
        <p:txBody>
          <a:bodyPr>
            <a:normAutofit/>
          </a:bodyPr>
          <a:lstStyle/>
          <a:p>
            <a:r>
              <a:rPr lang="en-US" sz="2800" u="sng" dirty="0"/>
              <a:t>WACC –Weighted Average Cost of Capital</a:t>
            </a:r>
            <a:endParaRPr lang="en-IN" sz="2800" u="sng" dirty="0"/>
          </a:p>
        </p:txBody>
      </p:sp>
      <p:pic>
        <p:nvPicPr>
          <p:cNvPr id="5" name="Content Placeholder 4">
            <a:extLst>
              <a:ext uri="{FF2B5EF4-FFF2-40B4-BE49-F238E27FC236}">
                <a16:creationId xmlns:a16="http://schemas.microsoft.com/office/drawing/2014/main" id="{CEEB0F6E-BE95-F9AD-DE88-47AADFA0EE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873706" cy="6858000"/>
          </a:xfrm>
        </p:spPr>
      </p:pic>
      <p:pic>
        <p:nvPicPr>
          <p:cNvPr id="6" name="Picture 5">
            <a:extLst>
              <a:ext uri="{FF2B5EF4-FFF2-40B4-BE49-F238E27FC236}">
                <a16:creationId xmlns:a16="http://schemas.microsoft.com/office/drawing/2014/main" id="{CC62EE23-E63D-8DFC-59EE-1709D1E26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1012534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7F79-330B-F1A4-B17F-32214072960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728A33D-F306-AAB7-2101-2B802EE85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155" y="97766"/>
            <a:ext cx="7850038" cy="11888507"/>
          </a:xfrm>
          <a:prstGeom prst="rect">
            <a:avLst/>
          </a:prstGeom>
        </p:spPr>
      </p:pic>
      <p:pic>
        <p:nvPicPr>
          <p:cNvPr id="6" name="Picture 5">
            <a:extLst>
              <a:ext uri="{FF2B5EF4-FFF2-40B4-BE49-F238E27FC236}">
                <a16:creationId xmlns:a16="http://schemas.microsoft.com/office/drawing/2014/main" id="{B88D08B9-034B-EF91-84E6-364715EAE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251148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A8A9-3C6A-9455-AE51-846B0B51EB9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CC08ADF-0C0A-A1F8-AD1A-ADAFA3BF0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680" y="-4895850"/>
            <a:ext cx="7401464" cy="11753850"/>
          </a:xfrm>
        </p:spPr>
      </p:pic>
      <p:pic>
        <p:nvPicPr>
          <p:cNvPr id="6" name="Picture 5">
            <a:extLst>
              <a:ext uri="{FF2B5EF4-FFF2-40B4-BE49-F238E27FC236}">
                <a16:creationId xmlns:a16="http://schemas.microsoft.com/office/drawing/2014/main" id="{F0C06650-A866-DFE2-09BD-ABAC9847F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19777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20FF-E84A-E1E2-8B8A-48E641A25D0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5484812-F3C1-D6E1-E0BD-FB35ADD9F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611" y="0"/>
            <a:ext cx="7304384" cy="6814868"/>
          </a:xfrm>
        </p:spPr>
      </p:pic>
      <p:pic>
        <p:nvPicPr>
          <p:cNvPr id="6" name="Picture 5">
            <a:extLst>
              <a:ext uri="{FF2B5EF4-FFF2-40B4-BE49-F238E27FC236}">
                <a16:creationId xmlns:a16="http://schemas.microsoft.com/office/drawing/2014/main" id="{87B73B70-AFF7-9446-306C-50494FF7C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346365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CAB3-B2D8-3164-810C-F5840F3833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F0AF2B6-4132-34E1-EB71-C04B5F7F48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40" y="218536"/>
            <a:ext cx="11875697" cy="6579079"/>
          </a:xfrm>
        </p:spPr>
      </p:pic>
      <p:pic>
        <p:nvPicPr>
          <p:cNvPr id="6" name="Picture 5">
            <a:extLst>
              <a:ext uri="{FF2B5EF4-FFF2-40B4-BE49-F238E27FC236}">
                <a16:creationId xmlns:a16="http://schemas.microsoft.com/office/drawing/2014/main" id="{6599219C-C47C-BD72-361F-550CE0A40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234374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1351-1FB9-0D06-C38A-4D7A252D0794}"/>
              </a:ext>
            </a:extLst>
          </p:cNvPr>
          <p:cNvSpPr>
            <a:spLocks noGrp="1"/>
          </p:cNvSpPr>
          <p:nvPr>
            <p:ph type="title"/>
          </p:nvPr>
        </p:nvSpPr>
        <p:spPr>
          <a:xfrm>
            <a:off x="838200" y="365125"/>
            <a:ext cx="10515600" cy="625475"/>
          </a:xfrm>
        </p:spPr>
        <p:txBody>
          <a:bodyPr>
            <a:normAutofit fontScale="90000"/>
          </a:bodyPr>
          <a:lstStyle/>
          <a:p>
            <a:r>
              <a:rPr lang="en-US" u="sng" dirty="0"/>
              <a:t>Agenda</a:t>
            </a:r>
            <a:endParaRPr lang="en-IN" u="sng" dirty="0"/>
          </a:p>
        </p:txBody>
      </p:sp>
      <p:graphicFrame>
        <p:nvGraphicFramePr>
          <p:cNvPr id="4" name="Content Placeholder 3">
            <a:extLst>
              <a:ext uri="{FF2B5EF4-FFF2-40B4-BE49-F238E27FC236}">
                <a16:creationId xmlns:a16="http://schemas.microsoft.com/office/drawing/2014/main" id="{C918F3FC-0222-7C5F-772A-FEC181188B0C}"/>
              </a:ext>
            </a:extLst>
          </p:cNvPr>
          <p:cNvGraphicFramePr>
            <a:graphicFrameLocks noGrp="1"/>
          </p:cNvGraphicFramePr>
          <p:nvPr>
            <p:ph idx="1"/>
            <p:extLst>
              <p:ext uri="{D42A27DB-BD31-4B8C-83A1-F6EECF244321}">
                <p14:modId xmlns:p14="http://schemas.microsoft.com/office/powerpoint/2010/main" val="952191693"/>
              </p:ext>
            </p:extLst>
          </p:nvPr>
        </p:nvGraphicFramePr>
        <p:xfrm>
          <a:off x="838200" y="1149350"/>
          <a:ext cx="10515600" cy="5435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Factory with solid fill">
            <a:extLst>
              <a:ext uri="{FF2B5EF4-FFF2-40B4-BE49-F238E27FC236}">
                <a16:creationId xmlns:a16="http://schemas.microsoft.com/office/drawing/2014/main" id="{CB13961B-A862-2A7D-64DD-4CB3483D22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000" y="1352550"/>
            <a:ext cx="482600" cy="482600"/>
          </a:xfrm>
          <a:prstGeom prst="rect">
            <a:avLst/>
          </a:prstGeom>
        </p:spPr>
      </p:pic>
      <p:pic>
        <p:nvPicPr>
          <p:cNvPr id="10" name="Graphic 9" descr="Bar chart with solid fill">
            <a:extLst>
              <a:ext uri="{FF2B5EF4-FFF2-40B4-BE49-F238E27FC236}">
                <a16:creationId xmlns:a16="http://schemas.microsoft.com/office/drawing/2014/main" id="{7D80121A-C984-601B-3683-A7494B2460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5100" y="2152650"/>
            <a:ext cx="457200" cy="457200"/>
          </a:xfrm>
          <a:prstGeom prst="rect">
            <a:avLst/>
          </a:prstGeom>
        </p:spPr>
      </p:pic>
      <p:pic>
        <p:nvPicPr>
          <p:cNvPr id="12" name="Graphic 11" descr="Presentation with pie chart with solid fill">
            <a:extLst>
              <a:ext uri="{FF2B5EF4-FFF2-40B4-BE49-F238E27FC236}">
                <a16:creationId xmlns:a16="http://schemas.microsoft.com/office/drawing/2014/main" id="{E183507C-DD6E-C117-197F-F3BE590BF5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63700" y="2927350"/>
            <a:ext cx="476251" cy="476251"/>
          </a:xfrm>
          <a:prstGeom prst="rect">
            <a:avLst/>
          </a:prstGeom>
        </p:spPr>
      </p:pic>
      <p:pic>
        <p:nvPicPr>
          <p:cNvPr id="14" name="Graphic 13" descr="Upward trend with solid fill">
            <a:extLst>
              <a:ext uri="{FF2B5EF4-FFF2-40B4-BE49-F238E27FC236}">
                <a16:creationId xmlns:a16="http://schemas.microsoft.com/office/drawing/2014/main" id="{0B332668-7898-64BF-44C1-34A1DEF4EE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8800" y="3683001"/>
            <a:ext cx="387350" cy="387350"/>
          </a:xfrm>
          <a:prstGeom prst="rect">
            <a:avLst/>
          </a:prstGeom>
        </p:spPr>
      </p:pic>
      <p:pic>
        <p:nvPicPr>
          <p:cNvPr id="16" name="Graphic 15" descr="Venn diagram with solid fill">
            <a:extLst>
              <a:ext uri="{FF2B5EF4-FFF2-40B4-BE49-F238E27FC236}">
                <a16:creationId xmlns:a16="http://schemas.microsoft.com/office/drawing/2014/main" id="{EB2AB16F-F636-A19A-1C78-8714652B85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0524" y="4349751"/>
            <a:ext cx="482601" cy="482601"/>
          </a:xfrm>
          <a:prstGeom prst="rect">
            <a:avLst/>
          </a:prstGeom>
        </p:spPr>
      </p:pic>
      <p:pic>
        <p:nvPicPr>
          <p:cNvPr id="18" name="Graphic 17" descr="Handshake with solid fill">
            <a:extLst>
              <a:ext uri="{FF2B5EF4-FFF2-40B4-BE49-F238E27FC236}">
                <a16:creationId xmlns:a16="http://schemas.microsoft.com/office/drawing/2014/main" id="{D56CEF58-24E5-33DB-4463-A8091858DE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900" y="5899152"/>
            <a:ext cx="457200" cy="457200"/>
          </a:xfrm>
          <a:prstGeom prst="rect">
            <a:avLst/>
          </a:prstGeom>
        </p:spPr>
      </p:pic>
      <p:pic>
        <p:nvPicPr>
          <p:cNvPr id="20" name="Graphic 19" descr="Statistics with solid fill">
            <a:extLst>
              <a:ext uri="{FF2B5EF4-FFF2-40B4-BE49-F238E27FC236}">
                <a16:creationId xmlns:a16="http://schemas.microsoft.com/office/drawing/2014/main" id="{C7FA07C3-CE4D-767F-91FD-51183E5EBE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35100" y="5080001"/>
            <a:ext cx="457200" cy="457200"/>
          </a:xfrm>
          <a:prstGeom prst="rect">
            <a:avLst/>
          </a:prstGeom>
        </p:spPr>
      </p:pic>
      <p:pic>
        <p:nvPicPr>
          <p:cNvPr id="21" name="Picture 20">
            <a:extLst>
              <a:ext uri="{FF2B5EF4-FFF2-40B4-BE49-F238E27FC236}">
                <a16:creationId xmlns:a16="http://schemas.microsoft.com/office/drawing/2014/main" id="{468D719D-3E21-A4B3-161E-7B58EC98C21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483850" y="164638"/>
            <a:ext cx="1307861" cy="692612"/>
          </a:xfrm>
          <a:prstGeom prst="rect">
            <a:avLst/>
          </a:prstGeom>
        </p:spPr>
      </p:pic>
    </p:spTree>
    <p:extLst>
      <p:ext uri="{BB962C8B-B14F-4D97-AF65-F5344CB8AC3E}">
        <p14:creationId xmlns:p14="http://schemas.microsoft.com/office/powerpoint/2010/main" val="374685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263F-75CA-3AEB-E9D9-FFC0CD2E82D6}"/>
              </a:ext>
            </a:extLst>
          </p:cNvPr>
          <p:cNvSpPr>
            <a:spLocks noGrp="1"/>
          </p:cNvSpPr>
          <p:nvPr>
            <p:ph type="title"/>
          </p:nvPr>
        </p:nvSpPr>
        <p:spPr>
          <a:xfrm>
            <a:off x="632604" y="195532"/>
            <a:ext cx="10721196" cy="598098"/>
          </a:xfrm>
        </p:spPr>
        <p:txBody>
          <a:bodyPr>
            <a:normAutofit/>
          </a:bodyPr>
          <a:lstStyle/>
          <a:p>
            <a:r>
              <a:rPr lang="en-US" sz="2800" u="sng" dirty="0"/>
              <a:t>Football Field Analysis</a:t>
            </a:r>
            <a:endParaRPr lang="en-IN" sz="2800" u="sng" dirty="0"/>
          </a:p>
        </p:txBody>
      </p:sp>
      <p:pic>
        <p:nvPicPr>
          <p:cNvPr id="5" name="Content Placeholder 4">
            <a:extLst>
              <a:ext uri="{FF2B5EF4-FFF2-40B4-BE49-F238E27FC236}">
                <a16:creationId xmlns:a16="http://schemas.microsoft.com/office/drawing/2014/main" id="{668E3461-04A2-E8C3-A928-A27A5E191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913" y="1524000"/>
            <a:ext cx="9759605" cy="4376918"/>
          </a:xfrm>
        </p:spPr>
      </p:pic>
      <p:pic>
        <p:nvPicPr>
          <p:cNvPr id="6" name="Picture 5">
            <a:extLst>
              <a:ext uri="{FF2B5EF4-FFF2-40B4-BE49-F238E27FC236}">
                <a16:creationId xmlns:a16="http://schemas.microsoft.com/office/drawing/2014/main" id="{C80CB997-62A8-4575-004D-39D4AE5E5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2224748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FF8D-D629-E22F-8CEE-8184CF11B6D2}"/>
              </a:ext>
            </a:extLst>
          </p:cNvPr>
          <p:cNvSpPr>
            <a:spLocks noGrp="1"/>
          </p:cNvSpPr>
          <p:nvPr>
            <p:ph type="title"/>
          </p:nvPr>
        </p:nvSpPr>
        <p:spPr/>
        <p:txBody>
          <a:bodyPr/>
          <a:lstStyle/>
          <a:p>
            <a:endParaRPr lang="en-IN" u="sng" dirty="0"/>
          </a:p>
        </p:txBody>
      </p:sp>
      <p:pic>
        <p:nvPicPr>
          <p:cNvPr id="6" name="Content Placeholder 5">
            <a:extLst>
              <a:ext uri="{FF2B5EF4-FFF2-40B4-BE49-F238E27FC236}">
                <a16:creationId xmlns:a16="http://schemas.microsoft.com/office/drawing/2014/main" id="{B50D8408-2269-9D40-81CB-EF311BD59F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pic>
        <p:nvPicPr>
          <p:cNvPr id="4" name="Picture 3">
            <a:extLst>
              <a:ext uri="{FF2B5EF4-FFF2-40B4-BE49-F238E27FC236}">
                <a16:creationId xmlns:a16="http://schemas.microsoft.com/office/drawing/2014/main" id="{9C89DCCC-0E3D-C366-E59F-B3372B1E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spTree>
    <p:extLst>
      <p:ext uri="{BB962C8B-B14F-4D97-AF65-F5344CB8AC3E}">
        <p14:creationId xmlns:p14="http://schemas.microsoft.com/office/powerpoint/2010/main" val="6060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EAAC-79DE-0567-D6F3-2F887D0002A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B5AE9C9-FD3F-B7AB-76F2-4FA2C6C0608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1BFE3EE-69D1-346D-242F-63DD852C0AEE}"/>
              </a:ext>
            </a:extLst>
          </p:cNvPr>
          <p:cNvPicPr>
            <a:picLocks noChangeAspect="1"/>
          </p:cNvPicPr>
          <p:nvPr/>
        </p:nvPicPr>
        <p:blipFill>
          <a:blip r:embed="rId2">
            <a:extLst>
              <a:ext uri="{28A0092B-C50C-407E-A947-70E740481C1C}">
                <a14:useLocalDpi xmlns:a14="http://schemas.microsoft.com/office/drawing/2010/main" val="0"/>
              </a:ext>
            </a:extLst>
          </a:blip>
          <a:srcRect l="6753" t="7968" r="8202" b="6429"/>
          <a:stretch/>
        </p:blipFill>
        <p:spPr>
          <a:xfrm>
            <a:off x="0" y="0"/>
            <a:ext cx="12192000" cy="6858000"/>
          </a:xfrm>
          <a:prstGeom prst="rect">
            <a:avLst/>
          </a:prstGeom>
        </p:spPr>
      </p:pic>
    </p:spTree>
    <p:extLst>
      <p:ext uri="{BB962C8B-B14F-4D97-AF65-F5344CB8AC3E}">
        <p14:creationId xmlns:p14="http://schemas.microsoft.com/office/powerpoint/2010/main" val="389769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1570-1EA8-6D49-5940-651F7DCFF96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A8E7CE0-09C4-262C-EE0C-52F29A76F9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74" y="-287547"/>
            <a:ext cx="12433538" cy="7493479"/>
          </a:xfrm>
        </p:spPr>
      </p:pic>
    </p:spTree>
    <p:extLst>
      <p:ext uri="{BB962C8B-B14F-4D97-AF65-F5344CB8AC3E}">
        <p14:creationId xmlns:p14="http://schemas.microsoft.com/office/powerpoint/2010/main" val="402882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15BC-4EAF-3577-EE8E-AA59DB5F10FE}"/>
              </a:ext>
            </a:extLst>
          </p:cNvPr>
          <p:cNvSpPr>
            <a:spLocks noGrp="1"/>
          </p:cNvSpPr>
          <p:nvPr>
            <p:ph type="title"/>
          </p:nvPr>
        </p:nvSpPr>
        <p:spPr>
          <a:xfrm>
            <a:off x="293297" y="218537"/>
            <a:ext cx="11662913" cy="575094"/>
          </a:xfrm>
        </p:spPr>
        <p:txBody>
          <a:bodyPr>
            <a:noAutofit/>
          </a:bodyPr>
          <a:lstStyle/>
          <a:p>
            <a:r>
              <a:rPr lang="en-US" sz="2800" b="1" u="sng" dirty="0"/>
              <a:t>Historical Financial Statements    </a:t>
            </a:r>
            <a:endParaRPr lang="en-IN" sz="2800" b="1" u="sng" dirty="0"/>
          </a:p>
        </p:txBody>
      </p:sp>
      <p:pic>
        <p:nvPicPr>
          <p:cNvPr id="5" name="Content Placeholder 4">
            <a:extLst>
              <a:ext uri="{FF2B5EF4-FFF2-40B4-BE49-F238E27FC236}">
                <a16:creationId xmlns:a16="http://schemas.microsoft.com/office/drawing/2014/main" id="{0A7A224B-A714-BC2C-FEE8-9F742BB1A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13117"/>
            <a:ext cx="12192000" cy="6144883"/>
          </a:xfrm>
        </p:spPr>
      </p:pic>
      <p:pic>
        <p:nvPicPr>
          <p:cNvPr id="7" name="Picture 6">
            <a:extLst>
              <a:ext uri="{FF2B5EF4-FFF2-40B4-BE49-F238E27FC236}">
                <a16:creationId xmlns:a16="http://schemas.microsoft.com/office/drawing/2014/main" id="{38E4797D-3272-D780-B0C7-C494DEBE6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098" y="105901"/>
            <a:ext cx="1524838" cy="679798"/>
          </a:xfrm>
          <a:prstGeom prst="rect">
            <a:avLst/>
          </a:prstGeom>
        </p:spPr>
      </p:pic>
    </p:spTree>
    <p:extLst>
      <p:ext uri="{BB962C8B-B14F-4D97-AF65-F5344CB8AC3E}">
        <p14:creationId xmlns:p14="http://schemas.microsoft.com/office/powerpoint/2010/main" val="203604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C9AB-EFA4-C6E8-BAF5-E7FA551C5C07}"/>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CD0C71F9-109D-AE4C-5499-821AC2069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1577"/>
            <a:ext cx="12128740" cy="6446808"/>
          </a:xfrm>
        </p:spPr>
      </p:pic>
      <p:pic>
        <p:nvPicPr>
          <p:cNvPr id="10" name="Picture 9">
            <a:extLst>
              <a:ext uri="{FF2B5EF4-FFF2-40B4-BE49-F238E27FC236}">
                <a16:creationId xmlns:a16="http://schemas.microsoft.com/office/drawing/2014/main" id="{2AA87BE7-6E5A-A20A-4489-75CFBF3E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8626" y="-51758"/>
            <a:ext cx="1524838" cy="598098"/>
          </a:xfrm>
          <a:prstGeom prst="rect">
            <a:avLst/>
          </a:prstGeom>
        </p:spPr>
      </p:pic>
    </p:spTree>
    <p:extLst>
      <p:ext uri="{BB962C8B-B14F-4D97-AF65-F5344CB8AC3E}">
        <p14:creationId xmlns:p14="http://schemas.microsoft.com/office/powerpoint/2010/main" val="233056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B0DC-F6D4-BE65-9C8C-C18A97D6180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6BDA9BF-1F3E-5D3A-1758-777AE375BA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08" y="977660"/>
            <a:ext cx="11714671" cy="2630065"/>
          </a:xfrm>
        </p:spPr>
      </p:pic>
      <p:sp>
        <p:nvSpPr>
          <p:cNvPr id="6" name="TextBox 5">
            <a:extLst>
              <a:ext uri="{FF2B5EF4-FFF2-40B4-BE49-F238E27FC236}">
                <a16:creationId xmlns:a16="http://schemas.microsoft.com/office/drawing/2014/main" id="{464D3EF5-B7B1-D27E-CA80-F5815D2F30AF}"/>
              </a:ext>
            </a:extLst>
          </p:cNvPr>
          <p:cNvSpPr txBox="1"/>
          <p:nvPr/>
        </p:nvSpPr>
        <p:spPr>
          <a:xfrm>
            <a:off x="373811" y="2789208"/>
            <a:ext cx="11340859" cy="3139321"/>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Why it’s needs to analysis Historical Financial statement?</a:t>
            </a:r>
          </a:p>
          <a:p>
            <a:endParaRPr lang="en-US" dirty="0"/>
          </a:p>
          <a:p>
            <a:r>
              <a:rPr lang="en-US" dirty="0"/>
              <a:t>By examining key financial metrics and trends over the years, we aim to understand the company's performance, growth trajectory, and financial health. The analysis covers revenue growth, profitability, liquidity, and other critical indicators that reflect the company's operational efficiency and market position.</a:t>
            </a:r>
          </a:p>
          <a:p>
            <a:endParaRPr lang="en-US" dirty="0"/>
          </a:p>
          <a:p>
            <a:endParaRPr lang="en-US" dirty="0"/>
          </a:p>
        </p:txBody>
      </p:sp>
      <p:pic>
        <p:nvPicPr>
          <p:cNvPr id="7" name="Picture 6">
            <a:extLst>
              <a:ext uri="{FF2B5EF4-FFF2-40B4-BE49-F238E27FC236}">
                <a16:creationId xmlns:a16="http://schemas.microsoft.com/office/drawing/2014/main" id="{D7868354-FC11-09FB-6B8A-CE52C2FC7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098" y="105901"/>
            <a:ext cx="1524838" cy="679798"/>
          </a:xfrm>
          <a:prstGeom prst="rect">
            <a:avLst/>
          </a:prstGeom>
        </p:spPr>
      </p:pic>
    </p:spTree>
    <p:extLst>
      <p:ext uri="{BB962C8B-B14F-4D97-AF65-F5344CB8AC3E}">
        <p14:creationId xmlns:p14="http://schemas.microsoft.com/office/powerpoint/2010/main" val="252953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A46F-FD2A-8571-330A-4CA222849146}"/>
              </a:ext>
            </a:extLst>
          </p:cNvPr>
          <p:cNvSpPr>
            <a:spLocks noGrp="1"/>
          </p:cNvSpPr>
          <p:nvPr>
            <p:ph type="title"/>
          </p:nvPr>
        </p:nvSpPr>
        <p:spPr>
          <a:xfrm>
            <a:off x="258792" y="365126"/>
            <a:ext cx="11095008" cy="106451"/>
          </a:xfrm>
        </p:spPr>
        <p:txBody>
          <a:bodyPr>
            <a:noAutofit/>
          </a:bodyPr>
          <a:lstStyle/>
          <a:p>
            <a:r>
              <a:rPr lang="en-US" sz="2400" u="sng" dirty="0"/>
              <a:t>Ratio Analysis </a:t>
            </a:r>
            <a:endParaRPr lang="en-IN" sz="2400" u="sng" dirty="0"/>
          </a:p>
        </p:txBody>
      </p:sp>
      <p:pic>
        <p:nvPicPr>
          <p:cNvPr id="5" name="Content Placeholder 4">
            <a:extLst>
              <a:ext uri="{FF2B5EF4-FFF2-40B4-BE49-F238E27FC236}">
                <a16:creationId xmlns:a16="http://schemas.microsoft.com/office/drawing/2014/main" id="{189B3E19-2041-2531-866D-A4172FA7E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5351"/>
            <a:ext cx="12151743" cy="6242649"/>
          </a:xfrm>
        </p:spPr>
      </p:pic>
      <p:pic>
        <p:nvPicPr>
          <p:cNvPr id="6" name="Picture 5">
            <a:extLst>
              <a:ext uri="{FF2B5EF4-FFF2-40B4-BE49-F238E27FC236}">
                <a16:creationId xmlns:a16="http://schemas.microsoft.com/office/drawing/2014/main" id="{C45E24FA-4660-5AD8-B035-9109E998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3170" y="54143"/>
            <a:ext cx="1036008" cy="503699"/>
          </a:xfrm>
          <a:prstGeom prst="rect">
            <a:avLst/>
          </a:prstGeom>
        </p:spPr>
      </p:pic>
    </p:spTree>
    <p:extLst>
      <p:ext uri="{BB962C8B-B14F-4D97-AF65-F5344CB8AC3E}">
        <p14:creationId xmlns:p14="http://schemas.microsoft.com/office/powerpoint/2010/main" val="146607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13D5-935B-905F-475D-6586236192B7}"/>
              </a:ext>
            </a:extLst>
          </p:cNvPr>
          <p:cNvSpPr>
            <a:spLocks noGrp="1"/>
          </p:cNvSpPr>
          <p:nvPr>
            <p:ph type="title"/>
          </p:nvPr>
        </p:nvSpPr>
        <p:spPr>
          <a:xfrm>
            <a:off x="184030" y="92015"/>
            <a:ext cx="11169770" cy="534838"/>
          </a:xfrm>
        </p:spPr>
        <p:txBody>
          <a:bodyPr>
            <a:normAutofit/>
          </a:bodyPr>
          <a:lstStyle/>
          <a:p>
            <a:r>
              <a:rPr lang="en-US" sz="2800" u="sng" dirty="0"/>
              <a:t>Conclusion from Ratio Analysis</a:t>
            </a:r>
            <a:endParaRPr lang="en-IN" sz="2800" u="sng" dirty="0"/>
          </a:p>
        </p:txBody>
      </p:sp>
      <p:sp>
        <p:nvSpPr>
          <p:cNvPr id="3" name="Content Placeholder 2">
            <a:extLst>
              <a:ext uri="{FF2B5EF4-FFF2-40B4-BE49-F238E27FC236}">
                <a16:creationId xmlns:a16="http://schemas.microsoft.com/office/drawing/2014/main" id="{0DB2442C-B2ED-250A-5F58-96EC70D216BE}"/>
              </a:ext>
            </a:extLst>
          </p:cNvPr>
          <p:cNvSpPr>
            <a:spLocks noGrp="1"/>
          </p:cNvSpPr>
          <p:nvPr>
            <p:ph idx="1"/>
          </p:nvPr>
        </p:nvSpPr>
        <p:spPr>
          <a:xfrm>
            <a:off x="184030" y="626853"/>
            <a:ext cx="11169770" cy="5550110"/>
          </a:xfrm>
        </p:spPr>
        <p:txBody>
          <a:bodyPr/>
          <a:lstStyle/>
          <a:p>
            <a:pPr marL="0" indent="0" rtl="0">
              <a:buNone/>
            </a:pPr>
            <a:r>
              <a:rPr lang="en-US" sz="2000" dirty="0"/>
              <a:t>The ratio analysis of Sun Pharmaceutical Industries from 2015 to 2024 indicates a generally positive financial performance. The company has demonstrated strong profitability, stable liquidity, efficient asset management, and sound solvency. These factors collectively suggest that Sun Pharmaceutical is well-positioned for future growth and stability in the pharmaceutical industry. Stakeholders can take confidence in the company's financial health as it navigates the evolving market landscape.</a:t>
            </a:r>
          </a:p>
          <a:p>
            <a:pPr marL="0" indent="0" rtl="0">
              <a:buNone/>
            </a:pPr>
            <a:endParaRPr lang="en-US" sz="2000" dirty="0"/>
          </a:p>
          <a:p>
            <a:endParaRPr lang="en-IN" dirty="0"/>
          </a:p>
        </p:txBody>
      </p:sp>
      <p:pic>
        <p:nvPicPr>
          <p:cNvPr id="4" name="Picture 3">
            <a:extLst>
              <a:ext uri="{FF2B5EF4-FFF2-40B4-BE49-F238E27FC236}">
                <a16:creationId xmlns:a16="http://schemas.microsoft.com/office/drawing/2014/main" id="{A3B7D270-F29B-C296-2217-E357F6502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453" y="92015"/>
            <a:ext cx="1036008" cy="503699"/>
          </a:xfrm>
          <a:prstGeom prst="rect">
            <a:avLst/>
          </a:prstGeom>
        </p:spPr>
      </p:pic>
      <p:pic>
        <p:nvPicPr>
          <p:cNvPr id="6" name="Picture 5">
            <a:extLst>
              <a:ext uri="{FF2B5EF4-FFF2-40B4-BE49-F238E27FC236}">
                <a16:creationId xmlns:a16="http://schemas.microsoft.com/office/drawing/2014/main" id="{88366CDC-D93B-2779-09C3-D116CBFE2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85" y="2271622"/>
            <a:ext cx="11169769" cy="4083169"/>
          </a:xfrm>
          <a:prstGeom prst="rect">
            <a:avLst/>
          </a:prstGeom>
        </p:spPr>
      </p:pic>
    </p:spTree>
    <p:extLst>
      <p:ext uri="{BB962C8B-B14F-4D97-AF65-F5344CB8AC3E}">
        <p14:creationId xmlns:p14="http://schemas.microsoft.com/office/powerpoint/2010/main" val="1015630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MART" val="&lt;smart xmlns:xsd=&quot;http://www.w3.org/2001/XMLSchema&quot; xmlns:xsi=&quot;http://www.w3.org/2001/XMLSchema-instance&quot;&gt;&lt;presentationSettings&gt;&lt;agenda createSections=&quot;false&quot; enableNavigation=&quot;false&quot; hideNavigationUnderline=&quot;false&quot; id=&quot;e427479e-2917-4053-bda1-9a67f9c0982d&quot; isTouched=&quot;false&quot; mode=&quot;Agenda&quot; showDuration=&quot;false&quot; showHeaders=&quot;false&quot; showOnlyStartTime=&quot;false&quot; showPageNumber=&quot;false&quot; showResponsible=&quot;false&quot; showSubTopics=&quot;false&quot; showTimeSlot=&quot;false&quot; showTopicNumber=&quot;false&quot; slidesForSubTopics=&quot;false&quot; timeFormat=&quot;00000000-0000-0000-0000-000000000000&quot; title=&quot;Agenda&quot;&gt;&lt;columns&gt;&lt;column displayIndex=&quot;0&quot; header=&quot;#&quot; id=&quot;8fc7e105-5a32-4a72-bc85-7d3ff1e7b9d7&quot; visible=&quot;true&quot; width=&quot;170&quot; /&gt;&lt;column displayIndex=&quot;1&quot; header=&quot;Topic&quot; id=&quot;8f81a0ad-7497-4bbb-a001-838bad8c0faa&quot; visible=&quot;true&quot; width=&quot;160&quot; /&gt;&lt;column displayIndex=&quot;2&quot; header=&quot;Responsible&quot; id=&quot;2f9b06db-11e3-45bc-aecb-cf6141b9856b&quot; visible=&quot;true&quot; width=&quot;165&quot; /&gt;&lt;column displayIndex=&quot;3&quot; header=&quot;Duration&quot; id=&quot;99d05e97-02f5-4087-be8e-b10736e0c9ca&quot; visible=&quot;true&quot; width=&quot;150&quot; /&gt;&lt;column displayIndex=&quot;4&quot; header=&quot;Time&quot; id=&quot;fd356bfd-687f-40e8-b861-574837edbc46&quot; visible=&quot;true&quot; width=&quot;180&quot; /&gt;&lt;column displayIndex=&quot;5&quot; header=&quot;Page&quot; id=&quot;db91063f-fada-4f32-86c9-9368cd93fa26&quot; visible=&quot;true&quot; width=&quot;170&quot; /&gt;&lt;/columns&gt;&lt;layout /&gt;&lt;rows /&gt;&lt;/agenda&gt;&lt;template id=&quot;%USERPROFILE%\Documents\Ampler\PowerPoint - My Local Folder\My Templates\Slide Masters\Default Presentation Template.169.potx&quot; lastModified=&quot;2024-10-26T06:37:55.0502681Z&quot; mimeType=&quot;application/vnd.openxmlformats-officedocument.presentationml.slidemaster.169&quot; name=&quot;Default Presentation Template&quot; slideMasterName=&quot;Office Theme&quot;&gt;&lt;LayoutNames&gt;&lt;Name&gt;Title Slide&lt;/Name&gt;&lt;Name&gt;Title and Content&lt;/Name&gt;&lt;Name&gt;Section Header&lt;/Name&gt;&lt;Name&gt;Two Content&lt;/Name&gt;&lt;Name&gt;Comparison&lt;/Name&gt;&lt;Name&gt;Title Only&lt;/Name&gt;&lt;Name&gt;Blank&lt;/Name&gt;&lt;Name&gt;Content with Caption&lt;/Name&gt;&lt;Name&gt;Picture with Caption&lt;/Name&gt;&lt;Name&gt;Title and Vertical Text&lt;/Name&gt;&lt;Name&gt;Vertical Title and Text&lt;/Name&gt;&lt;/LayoutNames&gt;&lt;/template&gt;&lt;/presentationSettings&gt;&lt;/smart&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erLibraryjojy2mvbv33" id="{3C4C3075-AE8E-4375-B70F-E65B7D340AE6}" vid="{22429F43-BF0F-4A06-9788-405B77541D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Presentation Template.169</Template>
  <TotalTime>5452</TotalTime>
  <Words>563</Words>
  <Application>Microsoft Office PowerPoint</Application>
  <PresentationFormat>Widescreen</PresentationFormat>
  <Paragraphs>48</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Agenda</vt:lpstr>
      <vt:lpstr>PowerPoint Presentation</vt:lpstr>
      <vt:lpstr>PowerPoint Presentation</vt:lpstr>
      <vt:lpstr>Historical Financial Statements    </vt:lpstr>
      <vt:lpstr>PowerPoint Presentation</vt:lpstr>
      <vt:lpstr>PowerPoint Presentation</vt:lpstr>
      <vt:lpstr>Ratio Analysis </vt:lpstr>
      <vt:lpstr>Conclusion from Ratio Analysis</vt:lpstr>
      <vt:lpstr>PowerPoint Presentation</vt:lpstr>
      <vt:lpstr>PowerPoint Presentation</vt:lpstr>
      <vt:lpstr>PowerPoint Presentation</vt:lpstr>
      <vt:lpstr>PowerPoint Presentation</vt:lpstr>
      <vt:lpstr>Valuation Analysis – Beta Drifting</vt:lpstr>
      <vt:lpstr>WACC –Weighted Average Cost of Capital</vt:lpstr>
      <vt:lpstr>PowerPoint Presentation</vt:lpstr>
      <vt:lpstr>PowerPoint Presentation</vt:lpstr>
      <vt:lpstr>PowerPoint Presentation</vt:lpstr>
      <vt:lpstr>PowerPoint Presentation</vt:lpstr>
      <vt:lpstr>Football Field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vikshita mali</dc:creator>
  <cp:lastModifiedBy>vikshita mali</cp:lastModifiedBy>
  <cp:revision>1</cp:revision>
  <dcterms:created xsi:type="dcterms:W3CDTF">2024-10-26T09:54:52Z</dcterms:created>
  <dcterms:modified xsi:type="dcterms:W3CDTF">2024-11-12T09:30:51Z</dcterms:modified>
</cp:coreProperties>
</file>